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5" r:id="rId5"/>
    <p:sldMasterId id="2147483705" r:id="rId6"/>
    <p:sldMasterId id="2147483732" r:id="rId7"/>
    <p:sldMasterId id="2147483747" r:id="rId8"/>
    <p:sldMasterId id="2147483763" r:id="rId9"/>
    <p:sldMasterId id="2147483765" r:id="rId10"/>
    <p:sldMasterId id="2147483780" r:id="rId11"/>
  </p:sldMasterIdLst>
  <p:notesMasterIdLst>
    <p:notesMasterId r:id="rId43"/>
  </p:notesMasterIdLst>
  <p:handoutMasterIdLst>
    <p:handoutMasterId r:id="rId44"/>
  </p:handoutMasterIdLst>
  <p:sldIdLst>
    <p:sldId id="264" r:id="rId12"/>
    <p:sldId id="454" r:id="rId13"/>
    <p:sldId id="437" r:id="rId14"/>
    <p:sldId id="493" r:id="rId15"/>
    <p:sldId id="429" r:id="rId16"/>
    <p:sldId id="444" r:id="rId17"/>
    <p:sldId id="430" r:id="rId18"/>
    <p:sldId id="481" r:id="rId19"/>
    <p:sldId id="483" r:id="rId20"/>
    <p:sldId id="502" r:id="rId21"/>
    <p:sldId id="488" r:id="rId22"/>
    <p:sldId id="512" r:id="rId23"/>
    <p:sldId id="484" r:id="rId24"/>
    <p:sldId id="495" r:id="rId25"/>
    <p:sldId id="496" r:id="rId26"/>
    <p:sldId id="485" r:id="rId27"/>
    <p:sldId id="494" r:id="rId28"/>
    <p:sldId id="504" r:id="rId29"/>
    <p:sldId id="505" r:id="rId30"/>
    <p:sldId id="506" r:id="rId31"/>
    <p:sldId id="509" r:id="rId32"/>
    <p:sldId id="510" r:id="rId33"/>
    <p:sldId id="507" r:id="rId34"/>
    <p:sldId id="497" r:id="rId35"/>
    <p:sldId id="511" r:id="rId36"/>
    <p:sldId id="499" r:id="rId37"/>
    <p:sldId id="513" r:id="rId38"/>
    <p:sldId id="503" r:id="rId39"/>
    <p:sldId id="486" r:id="rId40"/>
    <p:sldId id="441" r:id="rId41"/>
    <p:sldId id="438"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274" autoAdjust="0"/>
    <p:restoredTop sz="79803" autoAdjust="0"/>
  </p:normalViewPr>
  <p:slideViewPr>
    <p:cSldViewPr snapToGrid="0">
      <p:cViewPr varScale="1">
        <p:scale>
          <a:sx n="69" d="100"/>
          <a:sy n="69" d="100"/>
        </p:scale>
        <p:origin x="2150" y="53"/>
      </p:cViewPr>
      <p:guideLst/>
    </p:cSldViewPr>
  </p:slideViewPr>
  <p:notesTextViewPr>
    <p:cViewPr>
      <p:scale>
        <a:sx n="3" d="2"/>
        <a:sy n="3" d="2"/>
      </p:scale>
      <p:origin x="0" y="0"/>
    </p:cViewPr>
  </p:notesTextViewPr>
  <p:sorterViewPr>
    <p:cViewPr varScale="1">
      <p:scale>
        <a:sx n="100" d="100"/>
        <a:sy n="100" d="100"/>
      </p:scale>
      <p:origin x="0" y="0"/>
    </p:cViewPr>
  </p:sorterViewPr>
  <p:notesViewPr>
    <p:cSldViewPr snapToGrid="0">
      <p:cViewPr varScale="1">
        <p:scale>
          <a:sx n="95" d="100"/>
          <a:sy n="95" d="100"/>
        </p:scale>
        <p:origin x="2616"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theme" Target="theme/theme1.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Master" Target="slideMasters/slideMaster7.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10" Type="http://schemas.openxmlformats.org/officeDocument/2006/relationships/slideMaster" Target="slideMasters/slideMaster6.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Master" Target="slideMasters/slideMaster4.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viewProps" Target="viewProps.xml"/><Relationship Id="rId20" Type="http://schemas.openxmlformats.org/officeDocument/2006/relationships/slide" Target="slides/slide9.xml"/><Relationship Id="rId41" Type="http://schemas.openxmlformats.org/officeDocument/2006/relationships/slide" Target="slides/slide3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72421" cy="458929"/>
          </a:xfrm>
          <a:prstGeom prst="rect">
            <a:avLst/>
          </a:prstGeom>
        </p:spPr>
        <p:txBody>
          <a:bodyPr vert="horz" lIns="89714" tIns="44857" rIns="89714" bIns="44857" rtlCol="0"/>
          <a:lstStyle>
            <a:lvl1pPr algn="l">
              <a:defRPr sz="1200"/>
            </a:lvl1pPr>
          </a:lstStyle>
          <a:p>
            <a:endParaRPr lang="en-US"/>
          </a:p>
        </p:txBody>
      </p:sp>
      <p:sp>
        <p:nvSpPr>
          <p:cNvPr id="3" name="Date Placeholder 2"/>
          <p:cNvSpPr>
            <a:spLocks noGrp="1"/>
          </p:cNvSpPr>
          <p:nvPr>
            <p:ph type="dt" sz="quarter" idx="1"/>
          </p:nvPr>
        </p:nvSpPr>
        <p:spPr>
          <a:xfrm>
            <a:off x="3884029" y="0"/>
            <a:ext cx="2972421" cy="458929"/>
          </a:xfrm>
          <a:prstGeom prst="rect">
            <a:avLst/>
          </a:prstGeom>
        </p:spPr>
        <p:txBody>
          <a:bodyPr vert="horz" lIns="89714" tIns="44857" rIns="89714" bIns="44857" rtlCol="0"/>
          <a:lstStyle>
            <a:lvl1pPr algn="r">
              <a:defRPr sz="1200"/>
            </a:lvl1pPr>
          </a:lstStyle>
          <a:p>
            <a:fld id="{8FE90747-8A80-4FB4-97C6-2BC2B57B669B}" type="datetimeFigureOut">
              <a:rPr lang="en-US" smtClean="0"/>
              <a:t>6/29/2020</a:t>
            </a:fld>
            <a:endParaRPr lang="en-US"/>
          </a:p>
        </p:txBody>
      </p:sp>
      <p:sp>
        <p:nvSpPr>
          <p:cNvPr id="4" name="Footer Placeholder 3"/>
          <p:cNvSpPr>
            <a:spLocks noGrp="1"/>
          </p:cNvSpPr>
          <p:nvPr>
            <p:ph type="ftr" sz="quarter" idx="2"/>
          </p:nvPr>
        </p:nvSpPr>
        <p:spPr>
          <a:xfrm>
            <a:off x="2" y="8685071"/>
            <a:ext cx="2972421" cy="458929"/>
          </a:xfrm>
          <a:prstGeom prst="rect">
            <a:avLst/>
          </a:prstGeom>
        </p:spPr>
        <p:txBody>
          <a:bodyPr vert="horz" lIns="89714" tIns="44857" rIns="89714" bIns="44857" rtlCol="0" anchor="b"/>
          <a:lstStyle>
            <a:lvl1pPr algn="l">
              <a:defRPr sz="1200"/>
            </a:lvl1pPr>
          </a:lstStyle>
          <a:p>
            <a:endParaRPr lang="en-US"/>
          </a:p>
        </p:txBody>
      </p:sp>
      <p:sp>
        <p:nvSpPr>
          <p:cNvPr id="5" name="Slide Number Placeholder 4"/>
          <p:cNvSpPr>
            <a:spLocks noGrp="1"/>
          </p:cNvSpPr>
          <p:nvPr>
            <p:ph type="sldNum" sz="quarter" idx="3"/>
          </p:nvPr>
        </p:nvSpPr>
        <p:spPr>
          <a:xfrm>
            <a:off x="3884029" y="8685071"/>
            <a:ext cx="2972421" cy="458929"/>
          </a:xfrm>
          <a:prstGeom prst="rect">
            <a:avLst/>
          </a:prstGeom>
        </p:spPr>
        <p:txBody>
          <a:bodyPr vert="horz" lIns="89714" tIns="44857" rIns="89714" bIns="44857" rtlCol="0" anchor="b"/>
          <a:lstStyle>
            <a:lvl1pPr algn="r">
              <a:defRPr sz="1200"/>
            </a:lvl1pPr>
          </a:lstStyle>
          <a:p>
            <a:fld id="{273C5621-0F62-40DC-9143-46C4CAE35F07}" type="slidenum">
              <a:rPr lang="en-US" smtClean="0"/>
              <a:t>‹#›</a:t>
            </a:fld>
            <a:endParaRPr lang="en-US"/>
          </a:p>
        </p:txBody>
      </p:sp>
    </p:spTree>
    <p:extLst>
      <p:ext uri="{BB962C8B-B14F-4D97-AF65-F5344CB8AC3E}">
        <p14:creationId xmlns:p14="http://schemas.microsoft.com/office/powerpoint/2010/main" val="19275237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3"/>
            <a:ext cx="2971800" cy="458789"/>
          </a:xfrm>
          <a:prstGeom prst="rect">
            <a:avLst/>
          </a:prstGeom>
        </p:spPr>
        <p:txBody>
          <a:bodyPr vert="horz" lIns="91079" tIns="45539" rIns="91079" bIns="45539" rtlCol="0"/>
          <a:lstStyle>
            <a:lvl1pPr algn="l">
              <a:defRPr sz="1200"/>
            </a:lvl1pPr>
          </a:lstStyle>
          <a:p>
            <a:endParaRPr lang="en-US" dirty="0"/>
          </a:p>
        </p:txBody>
      </p:sp>
      <p:sp>
        <p:nvSpPr>
          <p:cNvPr id="3" name="Date Placeholder 2"/>
          <p:cNvSpPr>
            <a:spLocks noGrp="1"/>
          </p:cNvSpPr>
          <p:nvPr>
            <p:ph type="dt" idx="1"/>
          </p:nvPr>
        </p:nvSpPr>
        <p:spPr>
          <a:xfrm>
            <a:off x="3884617" y="3"/>
            <a:ext cx="2971800" cy="458789"/>
          </a:xfrm>
          <a:prstGeom prst="rect">
            <a:avLst/>
          </a:prstGeom>
        </p:spPr>
        <p:txBody>
          <a:bodyPr vert="horz" lIns="91079" tIns="45539" rIns="91079" bIns="45539" rtlCol="0"/>
          <a:lstStyle>
            <a:lvl1pPr algn="r">
              <a:defRPr sz="1200"/>
            </a:lvl1pPr>
          </a:lstStyle>
          <a:p>
            <a:fld id="{C1E4B8CC-50C6-460D-A937-1D42699A48E1}" type="datetimeFigureOut">
              <a:rPr lang="en-US" smtClean="0"/>
              <a:t>6/29/2020</a:t>
            </a:fld>
            <a:endParaRPr lang="en-US" dirty="0"/>
          </a:p>
        </p:txBody>
      </p:sp>
      <p:sp>
        <p:nvSpPr>
          <p:cNvPr id="4" name="Slide Image Placeholder 3"/>
          <p:cNvSpPr>
            <a:spLocks noGrp="1" noRot="1" noChangeAspect="1"/>
          </p:cNvSpPr>
          <p:nvPr>
            <p:ph type="sldImg" idx="2"/>
          </p:nvPr>
        </p:nvSpPr>
        <p:spPr>
          <a:xfrm>
            <a:off x="1371600" y="1143000"/>
            <a:ext cx="4114800" cy="3087688"/>
          </a:xfrm>
          <a:prstGeom prst="rect">
            <a:avLst/>
          </a:prstGeom>
          <a:noFill/>
          <a:ln w="12700">
            <a:solidFill>
              <a:prstClr val="black"/>
            </a:solidFill>
          </a:ln>
        </p:spPr>
        <p:txBody>
          <a:bodyPr vert="horz" lIns="91079" tIns="45539" rIns="91079" bIns="45539" rtlCol="0" anchor="ctr"/>
          <a:lstStyle/>
          <a:p>
            <a:endParaRPr lang="en-US" dirty="0"/>
          </a:p>
        </p:txBody>
      </p:sp>
      <p:sp>
        <p:nvSpPr>
          <p:cNvPr id="5" name="Notes Placeholder 4"/>
          <p:cNvSpPr>
            <a:spLocks noGrp="1"/>
          </p:cNvSpPr>
          <p:nvPr>
            <p:ph type="body" sz="quarter" idx="3"/>
          </p:nvPr>
        </p:nvSpPr>
        <p:spPr>
          <a:xfrm>
            <a:off x="685801" y="4400553"/>
            <a:ext cx="5486400" cy="3600450"/>
          </a:xfrm>
          <a:prstGeom prst="rect">
            <a:avLst/>
          </a:prstGeom>
        </p:spPr>
        <p:txBody>
          <a:bodyPr vert="horz" lIns="91079" tIns="45539" rIns="91079" bIns="4553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685214"/>
            <a:ext cx="2971800" cy="458788"/>
          </a:xfrm>
          <a:prstGeom prst="rect">
            <a:avLst/>
          </a:prstGeom>
        </p:spPr>
        <p:txBody>
          <a:bodyPr vert="horz" lIns="91079" tIns="45539" rIns="91079" bIns="4553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7" y="8685214"/>
            <a:ext cx="2971800" cy="458788"/>
          </a:xfrm>
          <a:prstGeom prst="rect">
            <a:avLst/>
          </a:prstGeom>
        </p:spPr>
        <p:txBody>
          <a:bodyPr vert="horz" lIns="91079" tIns="45539" rIns="91079" bIns="45539" rtlCol="0" anchor="b"/>
          <a:lstStyle>
            <a:lvl1pPr algn="r">
              <a:defRPr sz="1200"/>
            </a:lvl1pPr>
          </a:lstStyle>
          <a:p>
            <a:fld id="{13AFE1A4-0A45-453D-A823-FBDE329F22DD}" type="slidenum">
              <a:rPr lang="en-US" smtClean="0"/>
              <a:t>‹#›</a:t>
            </a:fld>
            <a:endParaRPr lang="en-US" dirty="0"/>
          </a:p>
        </p:txBody>
      </p:sp>
    </p:spTree>
    <p:extLst>
      <p:ext uri="{BB962C8B-B14F-4D97-AF65-F5344CB8AC3E}">
        <p14:creationId xmlns:p14="http://schemas.microsoft.com/office/powerpoint/2010/main" val="1961485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AFE1A4-0A45-453D-A823-FBDE329F22DD}" type="slidenum">
              <a:rPr lang="en-US" smtClean="0"/>
              <a:t>1</a:t>
            </a:fld>
            <a:endParaRPr lang="en-US" dirty="0"/>
          </a:p>
        </p:txBody>
      </p:sp>
    </p:spTree>
    <p:extLst>
      <p:ext uri="{BB962C8B-B14F-4D97-AF65-F5344CB8AC3E}">
        <p14:creationId xmlns:p14="http://schemas.microsoft.com/office/powerpoint/2010/main" val="21924100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the USACHCS Religious</a:t>
            </a:r>
            <a:r>
              <a:rPr lang="en-US" baseline="0" dirty="0"/>
              <a:t> Support List 56A &amp; 56 M Critical Task Lists published 05 MARCH 2019</a:t>
            </a:r>
            <a:endParaRPr lang="en-US" dirty="0"/>
          </a:p>
        </p:txBody>
      </p:sp>
      <p:sp>
        <p:nvSpPr>
          <p:cNvPr id="4" name="Slide Number Placeholder 3"/>
          <p:cNvSpPr>
            <a:spLocks noGrp="1"/>
          </p:cNvSpPr>
          <p:nvPr>
            <p:ph type="sldNum" sz="quarter" idx="10"/>
          </p:nvPr>
        </p:nvSpPr>
        <p:spPr/>
        <p:txBody>
          <a:bodyPr/>
          <a:lstStyle/>
          <a:p>
            <a:fld id="{13AFE1A4-0A45-453D-A823-FBDE329F22DD}" type="slidenum">
              <a:rPr lang="en-US" smtClean="0"/>
              <a:t>2</a:t>
            </a:fld>
            <a:endParaRPr lang="en-US" dirty="0"/>
          </a:p>
        </p:txBody>
      </p:sp>
    </p:spTree>
    <p:extLst>
      <p:ext uri="{BB962C8B-B14F-4D97-AF65-F5344CB8AC3E}">
        <p14:creationId xmlns:p14="http://schemas.microsoft.com/office/powerpoint/2010/main" val="33690681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AFE1A4-0A45-453D-A823-FBDE329F22DD}" type="slidenum">
              <a:rPr lang="en-US" smtClean="0"/>
              <a:t>3</a:t>
            </a:fld>
            <a:endParaRPr lang="en-US" dirty="0"/>
          </a:p>
        </p:txBody>
      </p:sp>
    </p:spTree>
    <p:extLst>
      <p:ext uri="{BB962C8B-B14F-4D97-AF65-F5344CB8AC3E}">
        <p14:creationId xmlns:p14="http://schemas.microsoft.com/office/powerpoint/2010/main" val="221515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AFE1A4-0A45-453D-A823-FBDE329F22DD}" type="slidenum">
              <a:rPr lang="en-US" smtClean="0"/>
              <a:t>4</a:t>
            </a:fld>
            <a:endParaRPr lang="en-US" dirty="0"/>
          </a:p>
        </p:txBody>
      </p:sp>
    </p:spTree>
    <p:extLst>
      <p:ext uri="{BB962C8B-B14F-4D97-AF65-F5344CB8AC3E}">
        <p14:creationId xmlns:p14="http://schemas.microsoft.com/office/powerpoint/2010/main" val="10513338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3AFE1A4-0A45-453D-A823-FBDE329F22DD}" type="slidenum">
              <a:rPr lang="en-US" smtClean="0"/>
              <a:t>5</a:t>
            </a:fld>
            <a:endParaRPr lang="en-US" dirty="0"/>
          </a:p>
        </p:txBody>
      </p:sp>
    </p:spTree>
    <p:extLst>
      <p:ext uri="{BB962C8B-B14F-4D97-AF65-F5344CB8AC3E}">
        <p14:creationId xmlns:p14="http://schemas.microsoft.com/office/powerpoint/2010/main" val="40526082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 specific section or platoon was functioning. Family concerns.</a:t>
            </a:r>
            <a:r>
              <a:rPr lang="en-US" baseline="0" dirty="0"/>
              <a:t> Ways to assist high risk soldiers, families, family situations. </a:t>
            </a:r>
          </a:p>
          <a:p>
            <a:r>
              <a:rPr lang="en-US" baseline="0" dirty="0"/>
              <a:t>Morale of a specific section/company/ battalion. </a:t>
            </a:r>
          </a:p>
          <a:p>
            <a:endParaRPr lang="en-US" baseline="0" dirty="0"/>
          </a:p>
          <a:p>
            <a:r>
              <a:rPr lang="en-US" baseline="0" dirty="0"/>
              <a:t>Religious Accommodation/Religious Requirements/Needs of a SM, Impact of OPTEMPO/training activities on families/unit/section morale, to give readiness assessments of personnel -mentally, physically, spiritually, to educate and help others understand the ERD process, compassionate actions and the Army Religious Accommodation Process, Contentious Objector process. Been asked to report on Solider issues/concerns, open door policy needs, UMT Training requirements, Scope of a Chaplain’s/56Ms  duties beyond unit (as a BDE Chaplain/senior pastor for a services). Given input on the Impacts of withholding privileges- TRADOC (i.e. phone calls home)</a:t>
            </a:r>
          </a:p>
          <a:p>
            <a:endParaRPr lang="en-US" baseline="0" dirty="0"/>
          </a:p>
          <a:p>
            <a:r>
              <a:rPr lang="en-US" baseline="0" dirty="0"/>
              <a:t>Impact of religion on training missions and on the battlefield (holy-days, impact of movements, increased crowds in an AO, may tick off locals if unit treads there!)</a:t>
            </a:r>
          </a:p>
          <a:p>
            <a:endParaRPr lang="en-US" baseline="0" dirty="0"/>
          </a:p>
          <a:p>
            <a:r>
              <a:rPr lang="en-US" baseline="0" dirty="0"/>
              <a:t>Been asked to or have given feedback to a command and recommended COAs concerning religion, morale, ethics and well being of </a:t>
            </a:r>
            <a:r>
              <a:rPr lang="en-US" baseline="0" dirty="0" err="1"/>
              <a:t>Soliders</a:t>
            </a:r>
            <a:r>
              <a:rPr lang="en-US" baseline="0" dirty="0"/>
              <a:t>/families/units to other leaders/commanders. </a:t>
            </a:r>
          </a:p>
          <a:p>
            <a:endParaRPr lang="en-US" baseline="0" dirty="0"/>
          </a:p>
          <a:p>
            <a:r>
              <a:rPr lang="en-US" baseline="0" dirty="0"/>
              <a:t>ALL OF THIS Fits into the required capability of a chaplain functioning as a Staff Advisor/Advising the Command</a:t>
            </a:r>
          </a:p>
        </p:txBody>
      </p:sp>
      <p:sp>
        <p:nvSpPr>
          <p:cNvPr id="4" name="Slide Number Placeholder 3"/>
          <p:cNvSpPr>
            <a:spLocks noGrp="1"/>
          </p:cNvSpPr>
          <p:nvPr>
            <p:ph type="sldNum" sz="quarter" idx="10"/>
          </p:nvPr>
        </p:nvSpPr>
        <p:spPr/>
        <p:txBody>
          <a:bodyPr/>
          <a:lstStyle/>
          <a:p>
            <a:fld id="{13AFE1A4-0A45-453D-A823-FBDE329F22DD}" type="slidenum">
              <a:rPr lang="en-US" smtClean="0"/>
              <a:t>6</a:t>
            </a:fld>
            <a:endParaRPr lang="en-US" dirty="0"/>
          </a:p>
        </p:txBody>
      </p:sp>
    </p:spTree>
    <p:extLst>
      <p:ext uri="{BB962C8B-B14F-4D97-AF65-F5344CB8AC3E}">
        <p14:creationId xmlns:p14="http://schemas.microsoft.com/office/powerpoint/2010/main" val="24329046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Army doctrine</a:t>
            </a:r>
            <a:r>
              <a:rPr lang="en-US" baseline="0" dirty="0"/>
              <a:t> notes two required capabilities provided by the Chaplain Corps/required of chaplains/RAS’s/UMTs/RSTs- 1) We preform or provide RS 2) we function as Staff Advisors- Advise the Command.</a:t>
            </a:r>
          </a:p>
          <a:p>
            <a:endParaRPr lang="en-US" baseline="0" dirty="0"/>
          </a:p>
          <a:p>
            <a:r>
              <a:rPr lang="en-US" baseline="0" dirty="0"/>
              <a:t>As an army, the Army’s main mission is to fight and win our nation’s wars by providing </a:t>
            </a:r>
            <a:r>
              <a:rPr lang="en-US" baseline="0" dirty="0" err="1"/>
              <a:t>Landpower</a:t>
            </a:r>
            <a:r>
              <a:rPr lang="en-US" baseline="0" dirty="0"/>
              <a:t>. As a Corps we serve a support function to assist our Army in its mission focused on the human dimension and their religious needs.  </a:t>
            </a:r>
          </a:p>
          <a:p>
            <a:r>
              <a:rPr lang="en-US" baseline="0" dirty="0"/>
              <a:t> </a:t>
            </a:r>
          </a:p>
        </p:txBody>
      </p:sp>
      <p:sp>
        <p:nvSpPr>
          <p:cNvPr id="4" name="Slide Number Placeholder 3"/>
          <p:cNvSpPr>
            <a:spLocks noGrp="1"/>
          </p:cNvSpPr>
          <p:nvPr>
            <p:ph type="sldNum" sz="quarter" idx="10"/>
          </p:nvPr>
        </p:nvSpPr>
        <p:spPr/>
        <p:txBody>
          <a:bodyPr/>
          <a:lstStyle/>
          <a:p>
            <a:fld id="{13AFE1A4-0A45-453D-A823-FBDE329F22DD}" type="slidenum">
              <a:rPr lang="en-US" smtClean="0"/>
              <a:t>7</a:t>
            </a:fld>
            <a:endParaRPr lang="en-US" dirty="0"/>
          </a:p>
        </p:txBody>
      </p:sp>
    </p:spTree>
    <p:extLst>
      <p:ext uri="{BB962C8B-B14F-4D97-AF65-F5344CB8AC3E}">
        <p14:creationId xmlns:p14="http://schemas.microsoft.com/office/powerpoint/2010/main" val="38725452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165-1, 1-6c. </a:t>
            </a:r>
            <a:r>
              <a:rPr lang="en-US" dirty="0"/>
              <a:t>Soldiers, Family members, and authorized DOD Civilians are entitled to religious support. Chaplains advise the</a:t>
            </a:r>
          </a:p>
          <a:p>
            <a:r>
              <a:rPr lang="en-US" dirty="0"/>
              <a:t>command on all matters pertaining to the free exercise of religion and assist the commander in providing for the</a:t>
            </a:r>
          </a:p>
          <a:p>
            <a:r>
              <a:rPr lang="en-US" dirty="0"/>
              <a:t>accommodation of religious practices.</a:t>
            </a:r>
          </a:p>
        </p:txBody>
      </p:sp>
      <p:sp>
        <p:nvSpPr>
          <p:cNvPr id="4" name="Slide Number Placeholder 3"/>
          <p:cNvSpPr>
            <a:spLocks noGrp="1"/>
          </p:cNvSpPr>
          <p:nvPr>
            <p:ph type="sldNum" sz="quarter" idx="10"/>
          </p:nvPr>
        </p:nvSpPr>
        <p:spPr/>
        <p:txBody>
          <a:bodyPr/>
          <a:lstStyle/>
          <a:p>
            <a:fld id="{13AFE1A4-0A45-453D-A823-FBDE329F22DD}" type="slidenum">
              <a:rPr lang="en-US" smtClean="0"/>
              <a:t>8</a:t>
            </a:fld>
            <a:endParaRPr lang="en-US" dirty="0"/>
          </a:p>
        </p:txBody>
      </p:sp>
    </p:spTree>
    <p:extLst>
      <p:ext uri="{BB962C8B-B14F-4D97-AF65-F5344CB8AC3E}">
        <p14:creationId xmlns:p14="http://schemas.microsoft.com/office/powerpoint/2010/main" val="6597930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“In order to support the free exercise of religion within the Army, chaplain sections and unit ministry teams must be able to function within operational environments possessing a full range of threats. Chaplain sections and unit ministry teams sustain Soldiers across the range of military operations; from military engagement, security cooperation, and deterrence, to crisis response and limited contingency operations, to large-scale combat operations.”  </a:t>
            </a:r>
            <a:r>
              <a:rPr lang="en-US" dirty="0"/>
              <a:t>FM 1-05 Religious Support- Introduction</a:t>
            </a:r>
          </a:p>
          <a:p>
            <a:endParaRPr lang="en-US" i="1" dirty="0"/>
          </a:p>
          <a:p>
            <a:r>
              <a:rPr lang="en-US" i="1" dirty="0"/>
              <a:t>AR 165-1 section 2-3b. </a:t>
            </a:r>
            <a:r>
              <a:rPr lang="en-US" dirty="0"/>
              <a:t>The Army requires the capability to provide religious support and the capability to advise commanders on the</a:t>
            </a:r>
          </a:p>
          <a:p>
            <a:r>
              <a:rPr lang="en-US" dirty="0"/>
              <a:t>impact of religion. These two required capabilities reflect the dual role of the Chaplain Corps: professional military</a:t>
            </a:r>
          </a:p>
          <a:p>
            <a:r>
              <a:rPr lang="en-US" dirty="0"/>
              <a:t>religious leader and professional military religious staff advisor (see Field Manual (FM) 1–05)</a:t>
            </a:r>
          </a:p>
          <a:p>
            <a:endParaRPr lang="en-US" dirty="0"/>
          </a:p>
          <a:p>
            <a:pPr defTabSz="897301">
              <a:defRPr/>
            </a:pPr>
            <a:r>
              <a:rPr lang="en-US" dirty="0"/>
              <a:t>A Key area we advise on is in the area of Religion and its impacts. Free exercise of religion, religious accommodation.</a:t>
            </a:r>
          </a:p>
          <a:p>
            <a:endParaRPr lang="en-US" dirty="0"/>
          </a:p>
        </p:txBody>
      </p:sp>
      <p:sp>
        <p:nvSpPr>
          <p:cNvPr id="4" name="Slide Number Placeholder 3"/>
          <p:cNvSpPr>
            <a:spLocks noGrp="1"/>
          </p:cNvSpPr>
          <p:nvPr>
            <p:ph type="sldNum" sz="quarter" idx="10"/>
          </p:nvPr>
        </p:nvSpPr>
        <p:spPr/>
        <p:txBody>
          <a:bodyPr/>
          <a:lstStyle/>
          <a:p>
            <a:fld id="{13AFE1A4-0A45-453D-A823-FBDE329F22DD}" type="slidenum">
              <a:rPr lang="en-US" smtClean="0"/>
              <a:t>9</a:t>
            </a:fld>
            <a:endParaRPr lang="en-US" dirty="0"/>
          </a:p>
        </p:txBody>
      </p:sp>
    </p:spTree>
    <p:extLst>
      <p:ext uri="{BB962C8B-B14F-4D97-AF65-F5344CB8AC3E}">
        <p14:creationId xmlns:p14="http://schemas.microsoft.com/office/powerpoint/2010/main" val="37407223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3AFE1A4-0A45-453D-A823-FBDE329F22DD}" type="slidenum">
              <a:rPr lang="en-US" smtClean="0"/>
              <a:t>10</a:t>
            </a:fld>
            <a:endParaRPr lang="en-US" dirty="0"/>
          </a:p>
        </p:txBody>
      </p:sp>
    </p:spTree>
    <p:extLst>
      <p:ext uri="{BB962C8B-B14F-4D97-AF65-F5344CB8AC3E}">
        <p14:creationId xmlns:p14="http://schemas.microsoft.com/office/powerpoint/2010/main" val="26868785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only do we advise on matters of religion; doctrine also expands</a:t>
            </a:r>
            <a:r>
              <a:rPr lang="en-US" baseline="0" dirty="0"/>
              <a:t> what we advise on. Religion, ethics, morals and morale. </a:t>
            </a:r>
            <a:endParaRPr lang="en-US" dirty="0"/>
          </a:p>
        </p:txBody>
      </p:sp>
      <p:sp>
        <p:nvSpPr>
          <p:cNvPr id="4" name="Slide Number Placeholder 3"/>
          <p:cNvSpPr>
            <a:spLocks noGrp="1"/>
          </p:cNvSpPr>
          <p:nvPr>
            <p:ph type="sldNum" sz="quarter" idx="10"/>
          </p:nvPr>
        </p:nvSpPr>
        <p:spPr/>
        <p:txBody>
          <a:bodyPr/>
          <a:lstStyle/>
          <a:p>
            <a:fld id="{13AFE1A4-0A45-453D-A823-FBDE329F22DD}" type="slidenum">
              <a:rPr lang="en-US" smtClean="0"/>
              <a:t>11</a:t>
            </a:fld>
            <a:endParaRPr lang="en-US" dirty="0"/>
          </a:p>
        </p:txBody>
      </p:sp>
    </p:spTree>
    <p:extLst>
      <p:ext uri="{BB962C8B-B14F-4D97-AF65-F5344CB8AC3E}">
        <p14:creationId xmlns:p14="http://schemas.microsoft.com/office/powerpoint/2010/main" val="37811367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Army</a:t>
            </a:r>
            <a:r>
              <a:rPr lang="en-US" baseline="0" dirty="0"/>
              <a:t> believes chaplains have insight into the human dimension of religion as professionals and devote adherents to </a:t>
            </a:r>
            <a:r>
              <a:rPr lang="en-US" baseline="0" dirty="0" err="1"/>
              <a:t>relgion</a:t>
            </a:r>
            <a:r>
              <a:rPr lang="en-US" baseline="0" dirty="0"/>
              <a:t>. </a:t>
            </a:r>
            <a:endParaRPr lang="en-US" dirty="0"/>
          </a:p>
        </p:txBody>
      </p:sp>
      <p:sp>
        <p:nvSpPr>
          <p:cNvPr id="4" name="Slide Number Placeholder 3"/>
          <p:cNvSpPr>
            <a:spLocks noGrp="1"/>
          </p:cNvSpPr>
          <p:nvPr>
            <p:ph type="sldNum" sz="quarter" idx="10"/>
          </p:nvPr>
        </p:nvSpPr>
        <p:spPr/>
        <p:txBody>
          <a:bodyPr/>
          <a:lstStyle/>
          <a:p>
            <a:fld id="{13AFE1A4-0A45-453D-A823-FBDE329F22DD}" type="slidenum">
              <a:rPr lang="en-US" smtClean="0"/>
              <a:t>12</a:t>
            </a:fld>
            <a:endParaRPr lang="en-US" dirty="0"/>
          </a:p>
        </p:txBody>
      </p:sp>
    </p:spTree>
    <p:extLst>
      <p:ext uri="{BB962C8B-B14F-4D97-AF65-F5344CB8AC3E}">
        <p14:creationId xmlns:p14="http://schemas.microsoft.com/office/powerpoint/2010/main" val="135531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3AFE1A4-0A45-453D-A823-FBDE329F22DD}" type="slidenum">
              <a:rPr lang="en-US" smtClean="0"/>
              <a:t>13</a:t>
            </a:fld>
            <a:endParaRPr lang="en-US" dirty="0"/>
          </a:p>
        </p:txBody>
      </p:sp>
    </p:spTree>
    <p:extLst>
      <p:ext uri="{BB962C8B-B14F-4D97-AF65-F5344CB8AC3E}">
        <p14:creationId xmlns:p14="http://schemas.microsoft.com/office/powerpoint/2010/main" val="30345082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3AFE1A4-0A45-453D-A823-FBDE329F22DD}" type="slidenum">
              <a:rPr lang="en-US" smtClean="0"/>
              <a:t>14</a:t>
            </a:fld>
            <a:endParaRPr lang="en-US" dirty="0"/>
          </a:p>
        </p:txBody>
      </p:sp>
    </p:spTree>
    <p:extLst>
      <p:ext uri="{BB962C8B-B14F-4D97-AF65-F5344CB8AC3E}">
        <p14:creationId xmlns:p14="http://schemas.microsoft.com/office/powerpoint/2010/main" val="1109696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on religion, ethics, morals, and morale,</a:t>
            </a:r>
            <a:endParaRPr lang="en-US" dirty="0"/>
          </a:p>
          <a:p>
            <a:r>
              <a:rPr lang="en-US" dirty="0"/>
              <a:t>Human dimension- things that affect the unit, their personnel, families. Anything pertaining to </a:t>
            </a:r>
            <a:r>
              <a:rPr lang="en-US" b="0" dirty="0"/>
              <a:t>religion, morals, ethics and morale.</a:t>
            </a:r>
            <a:endParaRPr lang="en-US" dirty="0"/>
          </a:p>
        </p:txBody>
      </p:sp>
      <p:sp>
        <p:nvSpPr>
          <p:cNvPr id="4" name="Slide Number Placeholder 3"/>
          <p:cNvSpPr>
            <a:spLocks noGrp="1"/>
          </p:cNvSpPr>
          <p:nvPr>
            <p:ph type="sldNum" sz="quarter" idx="10"/>
          </p:nvPr>
        </p:nvSpPr>
        <p:spPr/>
        <p:txBody>
          <a:bodyPr/>
          <a:lstStyle/>
          <a:p>
            <a:fld id="{13AFE1A4-0A45-453D-A823-FBDE329F22DD}" type="slidenum">
              <a:rPr lang="en-US" smtClean="0"/>
              <a:t>15</a:t>
            </a:fld>
            <a:endParaRPr lang="en-US" dirty="0"/>
          </a:p>
        </p:txBody>
      </p:sp>
    </p:spTree>
    <p:extLst>
      <p:ext uri="{BB962C8B-B14F-4D97-AF65-F5344CB8AC3E}">
        <p14:creationId xmlns:p14="http://schemas.microsoft.com/office/powerpoint/2010/main" val="1950117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of the areas listed on the last slide were internal in nature. Internal to an organization/command/unit. </a:t>
            </a:r>
          </a:p>
          <a:p>
            <a:r>
              <a:rPr lang="en-US" dirty="0"/>
              <a:t>External to the unit but affecting military operation within a</a:t>
            </a:r>
            <a:r>
              <a:rPr lang="en-US" baseline="0" dirty="0"/>
              <a:t> military</a:t>
            </a:r>
            <a:r>
              <a:rPr lang="en-US" dirty="0"/>
              <a:t> Area of Operations</a:t>
            </a:r>
          </a:p>
        </p:txBody>
      </p:sp>
      <p:sp>
        <p:nvSpPr>
          <p:cNvPr id="4" name="Slide Number Placeholder 3"/>
          <p:cNvSpPr>
            <a:spLocks noGrp="1"/>
          </p:cNvSpPr>
          <p:nvPr>
            <p:ph type="sldNum" sz="quarter" idx="10"/>
          </p:nvPr>
        </p:nvSpPr>
        <p:spPr/>
        <p:txBody>
          <a:bodyPr/>
          <a:lstStyle/>
          <a:p>
            <a:fld id="{13AFE1A4-0A45-453D-A823-FBDE329F22DD}" type="slidenum">
              <a:rPr lang="en-US" smtClean="0"/>
              <a:t>16</a:t>
            </a:fld>
            <a:endParaRPr lang="en-US" dirty="0"/>
          </a:p>
        </p:txBody>
      </p:sp>
    </p:spTree>
    <p:extLst>
      <p:ext uri="{BB962C8B-B14F-4D97-AF65-F5344CB8AC3E}">
        <p14:creationId xmlns:p14="http://schemas.microsoft.com/office/powerpoint/2010/main" val="24455858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Internal to an organization/command/unit. How it affects the unit, its people, its families, the Army as  whole. </a:t>
            </a:r>
          </a:p>
          <a:p>
            <a:r>
              <a:rPr lang="en-US" dirty="0"/>
              <a:t>External to the unit but affecting military operation within a</a:t>
            </a:r>
            <a:r>
              <a:rPr lang="en-US" baseline="0" dirty="0"/>
              <a:t> military</a:t>
            </a:r>
            <a:r>
              <a:rPr lang="en-US" dirty="0"/>
              <a:t> Area of Operations. </a:t>
            </a:r>
          </a:p>
        </p:txBody>
      </p:sp>
      <p:sp>
        <p:nvSpPr>
          <p:cNvPr id="4" name="Slide Number Placeholder 3"/>
          <p:cNvSpPr>
            <a:spLocks noGrp="1"/>
          </p:cNvSpPr>
          <p:nvPr>
            <p:ph type="sldNum" sz="quarter" idx="10"/>
          </p:nvPr>
        </p:nvSpPr>
        <p:spPr/>
        <p:txBody>
          <a:bodyPr/>
          <a:lstStyle/>
          <a:p>
            <a:fld id="{13AFE1A4-0A45-453D-A823-FBDE329F22DD}" type="slidenum">
              <a:rPr lang="en-US" smtClean="0"/>
              <a:t>17</a:t>
            </a:fld>
            <a:endParaRPr lang="en-US" dirty="0"/>
          </a:p>
        </p:txBody>
      </p:sp>
    </p:spTree>
    <p:extLst>
      <p:ext uri="{BB962C8B-B14F-4D97-AF65-F5344CB8AC3E}">
        <p14:creationId xmlns:p14="http://schemas.microsoft.com/office/powerpoint/2010/main" val="37072061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3AFE1A4-0A45-453D-A823-FBDE329F22DD}" type="slidenum">
              <a:rPr lang="en-US" smtClean="0"/>
              <a:t>18</a:t>
            </a:fld>
            <a:endParaRPr lang="en-US" dirty="0"/>
          </a:p>
        </p:txBody>
      </p:sp>
    </p:spTree>
    <p:extLst>
      <p:ext uri="{BB962C8B-B14F-4D97-AF65-F5344CB8AC3E}">
        <p14:creationId xmlns:p14="http://schemas.microsoft.com/office/powerpoint/2010/main" val="5257462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3AFE1A4-0A45-453D-A823-FBDE329F22DD}" type="slidenum">
              <a:rPr lang="en-US" smtClean="0"/>
              <a:t>19</a:t>
            </a:fld>
            <a:endParaRPr lang="en-US" dirty="0"/>
          </a:p>
        </p:txBody>
      </p:sp>
    </p:spTree>
    <p:extLst>
      <p:ext uri="{BB962C8B-B14F-4D97-AF65-F5344CB8AC3E}">
        <p14:creationId xmlns:p14="http://schemas.microsoft.com/office/powerpoint/2010/main" val="25789140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3AFE1A4-0A45-453D-A823-FBDE329F22DD}" type="slidenum">
              <a:rPr lang="en-US" smtClean="0"/>
              <a:t>20</a:t>
            </a:fld>
            <a:endParaRPr lang="en-US" dirty="0"/>
          </a:p>
        </p:txBody>
      </p:sp>
    </p:spTree>
    <p:extLst>
      <p:ext uri="{BB962C8B-B14F-4D97-AF65-F5344CB8AC3E}">
        <p14:creationId xmlns:p14="http://schemas.microsoft.com/office/powerpoint/2010/main" val="16873543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3AFE1A4-0A45-453D-A823-FBDE329F22DD}" type="slidenum">
              <a:rPr lang="en-US" smtClean="0"/>
              <a:t>21</a:t>
            </a:fld>
            <a:endParaRPr lang="en-US" dirty="0"/>
          </a:p>
        </p:txBody>
      </p:sp>
    </p:spTree>
    <p:extLst>
      <p:ext uri="{BB962C8B-B14F-4D97-AF65-F5344CB8AC3E}">
        <p14:creationId xmlns:p14="http://schemas.microsoft.com/office/powerpoint/2010/main" val="19198743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Recognizes that religion shapes,</a:t>
            </a:r>
            <a:r>
              <a:rPr lang="en-US" baseline="0" dirty="0"/>
              <a:t> effects, affects the battlefield and accomplishment of the mission.</a:t>
            </a:r>
            <a:endParaRPr lang="en-US" dirty="0"/>
          </a:p>
        </p:txBody>
      </p:sp>
      <p:sp>
        <p:nvSpPr>
          <p:cNvPr id="4" name="Slide Number Placeholder 3"/>
          <p:cNvSpPr>
            <a:spLocks noGrp="1"/>
          </p:cNvSpPr>
          <p:nvPr>
            <p:ph type="sldNum" sz="quarter" idx="10"/>
          </p:nvPr>
        </p:nvSpPr>
        <p:spPr/>
        <p:txBody>
          <a:bodyPr/>
          <a:lstStyle/>
          <a:p>
            <a:fld id="{13AFE1A4-0A45-453D-A823-FBDE329F22DD}" type="slidenum">
              <a:rPr lang="en-US" smtClean="0"/>
              <a:t>22</a:t>
            </a:fld>
            <a:endParaRPr lang="en-US" dirty="0"/>
          </a:p>
        </p:txBody>
      </p:sp>
    </p:spTree>
    <p:extLst>
      <p:ext uri="{BB962C8B-B14F-4D97-AF65-F5344CB8AC3E}">
        <p14:creationId xmlns:p14="http://schemas.microsoft.com/office/powerpoint/2010/main" val="39032617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3AFE1A4-0A45-453D-A823-FBDE329F22DD}" type="slidenum">
              <a:rPr lang="en-US" smtClean="0"/>
              <a:t>23</a:t>
            </a:fld>
            <a:endParaRPr lang="en-US" dirty="0"/>
          </a:p>
        </p:txBody>
      </p:sp>
    </p:spTree>
    <p:extLst>
      <p:ext uri="{BB962C8B-B14F-4D97-AF65-F5344CB8AC3E}">
        <p14:creationId xmlns:p14="http://schemas.microsoft.com/office/powerpoint/2010/main" val="32773979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Army Leadership Qualities- Character qualities; professional</a:t>
            </a:r>
            <a:r>
              <a:rPr lang="en-US" baseline="0" dirty="0"/>
              <a:t> competence, self awareness (EQ), </a:t>
            </a:r>
            <a:endParaRPr lang="en-US" dirty="0"/>
          </a:p>
          <a:p>
            <a:r>
              <a:rPr lang="en-US" dirty="0"/>
              <a:t>Objectively- balance of personal religious views and pluralistic</a:t>
            </a:r>
            <a:r>
              <a:rPr lang="en-US" baseline="0" dirty="0"/>
              <a:t> environment! Army is a public institution, not a local religious organization. </a:t>
            </a:r>
          </a:p>
          <a:p>
            <a:endParaRPr lang="en-US" baseline="0" dirty="0"/>
          </a:p>
          <a:p>
            <a:r>
              <a:rPr lang="en-US" baseline="0" dirty="0"/>
              <a:t>Prophetic voice- right-wrong!</a:t>
            </a:r>
            <a:endParaRPr lang="en-US" dirty="0"/>
          </a:p>
        </p:txBody>
      </p:sp>
      <p:sp>
        <p:nvSpPr>
          <p:cNvPr id="4" name="Slide Number Placeholder 3"/>
          <p:cNvSpPr>
            <a:spLocks noGrp="1"/>
          </p:cNvSpPr>
          <p:nvPr>
            <p:ph type="sldNum" sz="quarter" idx="10"/>
          </p:nvPr>
        </p:nvSpPr>
        <p:spPr/>
        <p:txBody>
          <a:bodyPr/>
          <a:lstStyle/>
          <a:p>
            <a:fld id="{13AFE1A4-0A45-453D-A823-FBDE329F22DD}" type="slidenum">
              <a:rPr lang="en-US" smtClean="0"/>
              <a:t>24</a:t>
            </a:fld>
            <a:endParaRPr lang="en-US" dirty="0"/>
          </a:p>
        </p:txBody>
      </p:sp>
    </p:spTree>
    <p:extLst>
      <p:ext uri="{BB962C8B-B14F-4D97-AF65-F5344CB8AC3E}">
        <p14:creationId xmlns:p14="http://schemas.microsoft.com/office/powerpoint/2010/main" val="5365184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3AFE1A4-0A45-453D-A823-FBDE329F22DD}" type="slidenum">
              <a:rPr lang="en-US" smtClean="0"/>
              <a:t>25</a:t>
            </a:fld>
            <a:endParaRPr lang="en-US" dirty="0"/>
          </a:p>
        </p:txBody>
      </p:sp>
    </p:spTree>
    <p:extLst>
      <p:ext uri="{BB962C8B-B14F-4D97-AF65-F5344CB8AC3E}">
        <p14:creationId xmlns:p14="http://schemas.microsoft.com/office/powerpoint/2010/main" val="10411059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Assessment of the religious, moral, ethical, and morale needs and concerns of Soldiers within a unit is a command responsibility. Commanders have similar responsibility in regard to Soldiers’ Families. Command responsibility “includes responsibility for health, welfare, morale, and discipline of assigned personnel” (ADRP 6-22). Holistic welfare of assigned personnel and a positive organizational climate enhance readiness, motivation, and morale for operational mission accomplishment </a:t>
            </a:r>
          </a:p>
          <a:p>
            <a:endParaRPr lang="en-US" dirty="0"/>
          </a:p>
          <a:p>
            <a:endParaRPr lang="en-US" dirty="0"/>
          </a:p>
          <a:p>
            <a:r>
              <a:rPr lang="en-US" dirty="0"/>
              <a:t>Leaders who keep subordinates’ well-being in mind generate trust and mutual respect. Actively seeking honest feedback about organizational health and addressing Family needs can powerfully demonstrate respect and care. </a:t>
            </a:r>
          </a:p>
          <a:p>
            <a:endParaRPr lang="en-US" dirty="0"/>
          </a:p>
          <a:p>
            <a:endParaRPr lang="en-US" dirty="0"/>
          </a:p>
          <a:p>
            <a:r>
              <a:rPr lang="en-US" dirty="0"/>
              <a:t>Assessment extends beyond religion to include broad command concerns in sustaining and improving organizations. Chaplains advise how command policies, programs, and actions impact the community. FM 1-05 specifies the following broad types of Soldier and Family personal issues and concerns about which chaplains provide advisement potentially impacting operations: </a:t>
            </a:r>
          </a:p>
          <a:p>
            <a:r>
              <a:rPr lang="en-US" dirty="0"/>
              <a:t>Ethical and moral issues among assigned personnel and their Families that could impact </a:t>
            </a:r>
            <a:r>
              <a:rPr lang="en-US" dirty="0" err="1"/>
              <a:t>missionaccomplishment</a:t>
            </a:r>
            <a:r>
              <a:rPr lang="en-US" dirty="0"/>
              <a:t>.</a:t>
            </a:r>
          </a:p>
          <a:p>
            <a:r>
              <a:rPr lang="en-US" dirty="0"/>
              <a:t>At risk-behaviors such as suicidal ideation and alcohol or drug abuse.</a:t>
            </a:r>
          </a:p>
          <a:p>
            <a:r>
              <a:rPr lang="en-US" dirty="0"/>
              <a:t>Morale as a unit recovers from combat operations.</a:t>
            </a:r>
          </a:p>
          <a:p>
            <a:r>
              <a:rPr lang="en-US" dirty="0"/>
              <a:t>Marital and parenting stressors.</a:t>
            </a:r>
          </a:p>
          <a:p>
            <a:r>
              <a:rPr lang="en-US" dirty="0"/>
              <a:t>Impact, real or perceived, of command policies, programs, and actions on Soldiers and Families.</a:t>
            </a:r>
          </a:p>
          <a:p>
            <a:endParaRPr lang="en-US" dirty="0"/>
          </a:p>
          <a:p>
            <a:r>
              <a:rPr lang="en-US" dirty="0"/>
              <a:t>Can use, review command climate surveys, info used close hold/confidentially from counseling, engagements, work place visits, policies, procedures, … et al. </a:t>
            </a:r>
          </a:p>
          <a:p>
            <a:endParaRPr lang="en-US" dirty="0"/>
          </a:p>
        </p:txBody>
      </p:sp>
      <p:sp>
        <p:nvSpPr>
          <p:cNvPr id="4" name="Slide Number Placeholder 3"/>
          <p:cNvSpPr>
            <a:spLocks noGrp="1"/>
          </p:cNvSpPr>
          <p:nvPr>
            <p:ph type="sldNum" sz="quarter" idx="10"/>
          </p:nvPr>
        </p:nvSpPr>
        <p:spPr/>
        <p:txBody>
          <a:bodyPr/>
          <a:lstStyle/>
          <a:p>
            <a:fld id="{13AFE1A4-0A45-453D-A823-FBDE329F22DD}" type="slidenum">
              <a:rPr lang="en-US" smtClean="0"/>
              <a:t>26</a:t>
            </a:fld>
            <a:endParaRPr lang="en-US" dirty="0"/>
          </a:p>
        </p:txBody>
      </p:sp>
    </p:spTree>
    <p:extLst>
      <p:ext uri="{BB962C8B-B14F-4D97-AF65-F5344CB8AC3E}">
        <p14:creationId xmlns:p14="http://schemas.microsoft.com/office/powerpoint/2010/main" val="29429601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3AFE1A4-0A45-453D-A823-FBDE329F22DD}" type="slidenum">
              <a:rPr lang="en-US" smtClean="0"/>
              <a:t>27</a:t>
            </a:fld>
            <a:endParaRPr lang="en-US" dirty="0"/>
          </a:p>
        </p:txBody>
      </p:sp>
    </p:spTree>
    <p:extLst>
      <p:ext uri="{BB962C8B-B14F-4D97-AF65-F5344CB8AC3E}">
        <p14:creationId xmlns:p14="http://schemas.microsoft.com/office/powerpoint/2010/main" val="24939151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place off limits to the UMT.</a:t>
            </a:r>
            <a:r>
              <a:rPr lang="en-US" baseline="0" dirty="0"/>
              <a:t> Need to integrate, conduct site visits, talk with people to see and understand how things really work ?9or don’t). </a:t>
            </a:r>
            <a:endParaRPr lang="en-US" dirty="0"/>
          </a:p>
        </p:txBody>
      </p:sp>
      <p:sp>
        <p:nvSpPr>
          <p:cNvPr id="4" name="Slide Number Placeholder 3"/>
          <p:cNvSpPr>
            <a:spLocks noGrp="1"/>
          </p:cNvSpPr>
          <p:nvPr>
            <p:ph type="sldNum" sz="quarter" idx="10"/>
          </p:nvPr>
        </p:nvSpPr>
        <p:spPr/>
        <p:txBody>
          <a:bodyPr/>
          <a:lstStyle/>
          <a:p>
            <a:fld id="{13AFE1A4-0A45-453D-A823-FBDE329F22DD}" type="slidenum">
              <a:rPr lang="en-US" smtClean="0"/>
              <a:t>28</a:t>
            </a:fld>
            <a:endParaRPr lang="en-US" dirty="0"/>
          </a:p>
        </p:txBody>
      </p:sp>
    </p:spTree>
    <p:extLst>
      <p:ext uri="{BB962C8B-B14F-4D97-AF65-F5344CB8AC3E}">
        <p14:creationId xmlns:p14="http://schemas.microsoft.com/office/powerpoint/2010/main" val="20151940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Key references for advisement. Series</a:t>
            </a:r>
            <a:r>
              <a:rPr lang="en-US" baseline="0" dirty="0"/>
              <a:t> of references in general: AR 165-1 Army Chaplain Corps Activities, FM 1-05 Religious Support, and the five ATP series on Religious Support</a:t>
            </a:r>
          </a:p>
          <a:p>
            <a:r>
              <a:rPr lang="en-US" baseline="0" dirty="0"/>
              <a:t>ATP 1-05.01 </a:t>
            </a:r>
            <a:r>
              <a:rPr lang="en-US" b="1" dirty="0"/>
              <a:t>Religious Support and the Operations Process (JUL 2018)</a:t>
            </a:r>
            <a:endParaRPr lang="en-US" baseline="0" dirty="0"/>
          </a:p>
          <a:p>
            <a:r>
              <a:rPr lang="en-US" baseline="0" dirty="0"/>
              <a:t>ATP 1-05.02 </a:t>
            </a:r>
            <a:r>
              <a:rPr lang="en-US" b="1" dirty="0"/>
              <a:t>RELIGIOUS SUPPORT TO FUNERALS AND MEMORIAL EVENTS (NOV 2018)</a:t>
            </a:r>
            <a:endParaRPr lang="en-US" baseline="0" dirty="0"/>
          </a:p>
          <a:p>
            <a:r>
              <a:rPr lang="en-US" baseline="0" dirty="0"/>
              <a:t>ATP 1-05.03 Religious Support and External Advisement (JAN 2019)</a:t>
            </a:r>
          </a:p>
          <a:p>
            <a:r>
              <a:rPr lang="en-US" baseline="0" dirty="0"/>
              <a:t>ATP 1-05.04 Religious Support and Internal Advisement (MAR 2017)</a:t>
            </a:r>
          </a:p>
          <a:p>
            <a:r>
              <a:rPr lang="en-US" baseline="0" dirty="0"/>
              <a:t>ATP 1-05.05 </a:t>
            </a:r>
            <a:r>
              <a:rPr lang="en-US" b="1" dirty="0"/>
              <a:t>RELIGIOUS SUPPORT AND CASUALTY CARE (AUG 2019)</a:t>
            </a:r>
          </a:p>
          <a:p>
            <a:endParaRPr lang="en-US" b="1" dirty="0"/>
          </a:p>
          <a:p>
            <a:r>
              <a:rPr lang="en-US" b="1" dirty="0"/>
              <a:t>Designed to go deeper or expand and compliment AR 165-1 and FM 1-05.  </a:t>
            </a:r>
            <a:endParaRPr lang="en-US" dirty="0"/>
          </a:p>
        </p:txBody>
      </p:sp>
      <p:sp>
        <p:nvSpPr>
          <p:cNvPr id="4" name="Slide Number Placeholder 3"/>
          <p:cNvSpPr>
            <a:spLocks noGrp="1"/>
          </p:cNvSpPr>
          <p:nvPr>
            <p:ph type="sldNum" sz="quarter" idx="10"/>
          </p:nvPr>
        </p:nvSpPr>
        <p:spPr/>
        <p:txBody>
          <a:bodyPr/>
          <a:lstStyle/>
          <a:p>
            <a:fld id="{13AFE1A4-0A45-453D-A823-FBDE329F22DD}" type="slidenum">
              <a:rPr lang="en-US" smtClean="0"/>
              <a:t>29</a:t>
            </a:fld>
            <a:endParaRPr lang="en-US" dirty="0"/>
          </a:p>
        </p:txBody>
      </p:sp>
    </p:spTree>
    <p:extLst>
      <p:ext uri="{BB962C8B-B14F-4D97-AF65-F5344CB8AC3E}">
        <p14:creationId xmlns:p14="http://schemas.microsoft.com/office/powerpoint/2010/main" val="25627288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3AFE1A4-0A45-453D-A823-FBDE329F22DD}" type="slidenum">
              <a:rPr lang="en-US" smtClean="0"/>
              <a:t>30</a:t>
            </a:fld>
            <a:endParaRPr lang="en-US" dirty="0"/>
          </a:p>
        </p:txBody>
      </p:sp>
    </p:spTree>
    <p:extLst>
      <p:ext uri="{BB962C8B-B14F-4D97-AF65-F5344CB8AC3E}">
        <p14:creationId xmlns:p14="http://schemas.microsoft.com/office/powerpoint/2010/main" val="20840332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3AFE1A4-0A45-453D-A823-FBDE329F22DD}" type="slidenum">
              <a:rPr lang="en-US" smtClean="0"/>
              <a:t>31</a:t>
            </a:fld>
            <a:endParaRPr lang="en-US" dirty="0"/>
          </a:p>
        </p:txBody>
      </p:sp>
    </p:spTree>
    <p:extLst>
      <p:ext uri="{BB962C8B-B14F-4D97-AF65-F5344CB8AC3E}">
        <p14:creationId xmlns:p14="http://schemas.microsoft.com/office/powerpoint/2010/main" val="25922530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6" Type="http://schemas.openxmlformats.org/officeDocument/2006/relationships/image" Target="../media/image4.gif"/><Relationship Id="rId5" Type="http://schemas.openxmlformats.org/officeDocument/2006/relationships/image" Target="../media/image8.png"/><Relationship Id="rId4"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2.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3.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4.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6.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7.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MSC Title Slide">
    <p:bg>
      <p:bgPr>
        <a:gradFill>
          <a:gsLst>
            <a:gs pos="0">
              <a:srgbClr val="7F7F73">
                <a:lumMod val="5000"/>
                <a:lumOff val="95000"/>
              </a:srgbClr>
            </a:gs>
            <a:gs pos="74000">
              <a:srgbClr val="7F7F73"/>
            </a:gs>
            <a:gs pos="83000">
              <a:srgbClr val="7F7F73"/>
            </a:gs>
            <a:gs pos="100000">
              <a:srgbClr val="7F7F73">
                <a:lumMod val="50000"/>
                <a:lumOff val="50000"/>
              </a:srgbClr>
            </a:gs>
          </a:gsLst>
          <a:lin ang="3600000" scaled="0"/>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476875"/>
          </a:xfrm>
          <a:prstGeom prst="rect">
            <a:avLst/>
          </a:prstGeom>
        </p:spPr>
      </p:pic>
      <p:pic>
        <p:nvPicPr>
          <p:cNvPr id="6" name="LowerBa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695700"/>
            <a:ext cx="9144000" cy="3162300"/>
          </a:xfrm>
          <a:prstGeom prst="rect">
            <a:avLst/>
          </a:prstGeom>
        </p:spPr>
      </p:pic>
      <p:sp>
        <p:nvSpPr>
          <p:cNvPr id="3" name="Subtitle 2"/>
          <p:cNvSpPr>
            <a:spLocks noGrp="1"/>
          </p:cNvSpPr>
          <p:nvPr>
            <p:ph type="subTitle" idx="1"/>
          </p:nvPr>
        </p:nvSpPr>
        <p:spPr>
          <a:xfrm>
            <a:off x="511744" y="5863173"/>
            <a:ext cx="7155611" cy="332399"/>
          </a:xfrm>
        </p:spPr>
        <p:txBody>
          <a:bodyPr wrap="square" lIns="0" tIns="0" rIns="0" bIns="0">
            <a:spAutoFit/>
          </a:bodyPr>
          <a:lstStyle>
            <a:lvl1pPr marL="0" indent="0" algn="l" defTabSz="914400" rtl="0" eaLnBrk="1" latinLnBrk="0" hangingPunct="1">
              <a:lnSpc>
                <a:spcPct val="90000"/>
              </a:lnSpc>
              <a:spcBef>
                <a:spcPct val="0"/>
              </a:spcBef>
              <a:buClrTx/>
              <a:buFont typeface="Wingdings" panose="05000000000000000000" pitchFamily="2" charset="2"/>
              <a:buNone/>
              <a:defRPr lang="en-US" sz="2400" b="0" kern="1200" dirty="0">
                <a:solidFill>
                  <a:schemeClr val="tx1"/>
                </a:solidFill>
                <a:latin typeface="Arial" panose="020B0604020202020204" pitchFamily="34" charset="0"/>
                <a:ea typeface="+mj-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 name="Title 1"/>
          <p:cNvSpPr>
            <a:spLocks noGrp="1"/>
          </p:cNvSpPr>
          <p:nvPr>
            <p:ph type="ctrTitle"/>
          </p:nvPr>
        </p:nvSpPr>
        <p:spPr>
          <a:xfrm>
            <a:off x="511744" y="5366881"/>
            <a:ext cx="7155611" cy="484748"/>
          </a:xfrm>
        </p:spPr>
        <p:txBody>
          <a:bodyPr wrap="square" lIns="0" tIns="0" rIns="0" bIns="0" anchor="t" anchorCtr="0">
            <a:spAutoFit/>
          </a:bodyPr>
          <a:lstStyle>
            <a:lvl1pPr marL="0" algn="l" defTabSz="914400" rtl="0" eaLnBrk="1" latinLnBrk="0" hangingPunct="1">
              <a:lnSpc>
                <a:spcPct val="90000"/>
              </a:lnSpc>
              <a:spcBef>
                <a:spcPct val="0"/>
              </a:spcBef>
              <a:buNone/>
              <a:defRPr lang="en-US" sz="3500" b="1" kern="1200" dirty="0">
                <a:solidFill>
                  <a:schemeClr val="bg1"/>
                </a:solidFill>
                <a:effectLst>
                  <a:outerShdw blurRad="88900" dist="38100" dir="3600000" algn="t" rotWithShape="0">
                    <a:prstClr val="black">
                      <a:alpha val="90000"/>
                    </a:prstClr>
                  </a:outerShdw>
                </a:effectLst>
                <a:latin typeface="Arial" panose="020B0604020202020204" pitchFamily="34" charset="0"/>
                <a:ea typeface="+mj-ea"/>
                <a:cs typeface="Arial" panose="020B0604020202020204" pitchFamily="34" charset="0"/>
              </a:defRPr>
            </a:lvl1pPr>
          </a:lstStyle>
          <a:p>
            <a:pPr marL="0" lvl="0" algn="l" defTabSz="914400" rtl="0" eaLnBrk="1" latinLnBrk="0" hangingPunct="1">
              <a:lnSpc>
                <a:spcPct val="90000"/>
              </a:lnSpc>
              <a:spcBef>
                <a:spcPct val="0"/>
              </a:spcBef>
              <a:buNone/>
            </a:pPr>
            <a:r>
              <a:rPr lang="en-US" dirty="0"/>
              <a:t>Click to edit Master title style</a:t>
            </a:r>
          </a:p>
        </p:txBody>
      </p:sp>
      <p:pic>
        <p:nvPicPr>
          <p:cNvPr id="7" name="ArmyLogo"/>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11744" y="0"/>
            <a:ext cx="1495425" cy="1857375"/>
          </a:xfrm>
          <a:prstGeom prst="rect">
            <a:avLst/>
          </a:prstGeom>
        </p:spPr>
      </p:pic>
      <p:sp>
        <p:nvSpPr>
          <p:cNvPr id="11" name="Classification Lower"/>
          <p:cNvSpPr txBox="1">
            <a:spLocks/>
          </p:cNvSpPr>
          <p:nvPr userDrawn="1"/>
        </p:nvSpPr>
        <p:spPr>
          <a:xfrm>
            <a:off x="0" y="6724790"/>
            <a:ext cx="8515350" cy="138499"/>
          </a:xfrm>
          <a:prstGeom prst="rect">
            <a:avLst/>
          </a:prstGeom>
        </p:spPr>
        <p:txBody>
          <a:bodyPr vert="horz" wrap="square" lIns="9144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900" b="1" dirty="0"/>
              <a:t>UNCLASSIFIED//FOUO</a:t>
            </a:r>
          </a:p>
        </p:txBody>
      </p:sp>
      <p:sp>
        <p:nvSpPr>
          <p:cNvPr id="12" name="Classification Top"/>
          <p:cNvSpPr txBox="1">
            <a:spLocks/>
          </p:cNvSpPr>
          <p:nvPr userDrawn="1"/>
        </p:nvSpPr>
        <p:spPr>
          <a:xfrm>
            <a:off x="781050" y="0"/>
            <a:ext cx="7886700" cy="138499"/>
          </a:xfrm>
          <a:prstGeom prst="rect">
            <a:avLst/>
          </a:prstGeom>
        </p:spPr>
        <p:txBody>
          <a:bodyPr vert="horz" lIns="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bg1"/>
                </a:solidFill>
              </a:rPr>
              <a:t>UNCLASSIFIED//FOUO</a:t>
            </a:r>
          </a:p>
        </p:txBody>
      </p:sp>
      <p:pic>
        <p:nvPicPr>
          <p:cNvPr id="4" name="Picture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753317" y="4111008"/>
            <a:ext cx="914433" cy="835182"/>
          </a:xfrm>
          <a:prstGeom prst="rect">
            <a:avLst/>
          </a:prstGeom>
        </p:spPr>
      </p:pic>
      <p:pic>
        <p:nvPicPr>
          <p:cNvPr id="5" name="Picture 4"/>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277067" y="4837663"/>
            <a:ext cx="831162" cy="831162"/>
          </a:xfrm>
          <a:prstGeom prst="rect">
            <a:avLst/>
          </a:prstGeom>
        </p:spPr>
      </p:pic>
    </p:spTree>
    <p:extLst>
      <p:ext uri="{BB962C8B-B14F-4D97-AF65-F5344CB8AC3E}">
        <p14:creationId xmlns:p14="http://schemas.microsoft.com/office/powerpoint/2010/main" val="171503200"/>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MS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38591226"/>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SC Title, Content and Bumper">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955280" cy="480131"/>
          </a:xfrm>
        </p:spPr>
        <p:txBody>
          <a:bodyPr vert="horz" lIns="182880" tIns="45720" rIns="91440" bIns="45720" rtlCol="0" anchor="t" anchorCtr="0">
            <a:spAutoFit/>
          </a:bodyPr>
          <a:lstStyle>
            <a:lvl1pPr>
              <a:defRPr lang="en-US" dirty="0"/>
            </a:lvl1pPr>
          </a:lstStyle>
          <a:p>
            <a:pPr lvl="0"/>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6198205"/>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MSC 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95528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Tree>
    <p:extLst>
      <p:ext uri="{BB962C8B-B14F-4D97-AF65-F5344CB8AC3E}">
        <p14:creationId xmlns:p14="http://schemas.microsoft.com/office/powerpoint/2010/main" val="367147320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SC 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3" name="Content Placeholder 2"/>
          <p:cNvSpPr>
            <a:spLocks noGrp="1"/>
          </p:cNvSpPr>
          <p:nvPr>
            <p:ph idx="1"/>
          </p:nvPr>
        </p:nvSpPr>
        <p:spPr>
          <a:xfrm>
            <a:off x="836761" y="1144468"/>
            <a:ext cx="7772400" cy="3657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6"/>
          <p:cNvSpPr>
            <a:spLocks noGrp="1"/>
          </p:cNvSpPr>
          <p:nvPr>
            <p:ph type="body" sz="quarter" idx="15" hasCustomPrompt="1"/>
          </p:nvPr>
        </p:nvSpPr>
        <p:spPr>
          <a:xfrm>
            <a:off x="836760" y="591864"/>
            <a:ext cx="7470627" cy="369332"/>
          </a:xfr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subtitle</a:t>
            </a:r>
          </a:p>
        </p:txBody>
      </p:sp>
    </p:spTree>
    <p:extLst>
      <p:ext uri="{BB962C8B-B14F-4D97-AF65-F5344CB8AC3E}">
        <p14:creationId xmlns:p14="http://schemas.microsoft.com/office/powerpoint/2010/main" val="461477913"/>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MSC Title, Subtitle, Content and Bumper">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3" name="Content Placeholder 2"/>
          <p:cNvSpPr>
            <a:spLocks noGrp="1"/>
          </p:cNvSpPr>
          <p:nvPr>
            <p:ph idx="1"/>
          </p:nvPr>
        </p:nvSpPr>
        <p:spPr>
          <a:xfrm>
            <a:off x="836761" y="1144468"/>
            <a:ext cx="7772400" cy="3657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3" hasCustomPrompt="1"/>
          </p:nvPr>
        </p:nvSpPr>
        <p:spPr>
          <a:xfrm>
            <a:off x="-1" y="6185328"/>
            <a:ext cx="8307388" cy="369332"/>
          </a:xfrm>
        </p:spPr>
        <p:txBody>
          <a:bodyPr vert="horz"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bumper</a:t>
            </a:r>
          </a:p>
        </p:txBody>
      </p:sp>
      <p:sp>
        <p:nvSpPr>
          <p:cNvPr id="9" name="Text Placeholder 6"/>
          <p:cNvSpPr>
            <a:spLocks noGrp="1"/>
          </p:cNvSpPr>
          <p:nvPr>
            <p:ph type="body" sz="quarter" idx="15" hasCustomPrompt="1"/>
          </p:nvPr>
        </p:nvSpPr>
        <p:spPr>
          <a:xfrm>
            <a:off x="836760" y="591864"/>
            <a:ext cx="7470627" cy="369332"/>
          </a:xfr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subtitle</a:t>
            </a:r>
          </a:p>
        </p:txBody>
      </p:sp>
    </p:spTree>
    <p:extLst>
      <p:ext uri="{BB962C8B-B14F-4D97-AF65-F5344CB8AC3E}">
        <p14:creationId xmlns:p14="http://schemas.microsoft.com/office/powerpoint/2010/main" val="3917278634"/>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MSC Title, Subtitle and Bumper">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7" name="Text Placeholder 6"/>
          <p:cNvSpPr>
            <a:spLocks noGrp="1"/>
          </p:cNvSpPr>
          <p:nvPr>
            <p:ph type="body" sz="quarter" idx="13" hasCustomPrompt="1"/>
          </p:nvPr>
        </p:nvSpPr>
        <p:spPr>
          <a:xfrm>
            <a:off x="17252" y="6193640"/>
            <a:ext cx="8307388" cy="369332"/>
          </a:xfrm>
        </p:spPr>
        <p:txBody>
          <a:bodyPr vert="horz"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bumper</a:t>
            </a:r>
          </a:p>
        </p:txBody>
      </p:sp>
      <p:sp>
        <p:nvSpPr>
          <p:cNvPr id="9" name="Text Placeholder 6"/>
          <p:cNvSpPr>
            <a:spLocks noGrp="1"/>
          </p:cNvSpPr>
          <p:nvPr>
            <p:ph type="body" sz="quarter" idx="15" hasCustomPrompt="1"/>
          </p:nvPr>
        </p:nvSpPr>
        <p:spPr>
          <a:xfrm>
            <a:off x="836760" y="591864"/>
            <a:ext cx="7470627" cy="369332"/>
          </a:xfr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subtitle</a:t>
            </a:r>
          </a:p>
        </p:txBody>
      </p:sp>
    </p:spTree>
    <p:extLst>
      <p:ext uri="{BB962C8B-B14F-4D97-AF65-F5344CB8AC3E}">
        <p14:creationId xmlns:p14="http://schemas.microsoft.com/office/powerpoint/2010/main" val="3599260183"/>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SC Title and Bumper">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7" name="Text Placeholder 6"/>
          <p:cNvSpPr>
            <a:spLocks noGrp="1"/>
          </p:cNvSpPr>
          <p:nvPr>
            <p:ph type="body" sz="quarter" idx="13" hasCustomPrompt="1"/>
          </p:nvPr>
        </p:nvSpPr>
        <p:spPr>
          <a:xfrm>
            <a:off x="17252" y="6193640"/>
            <a:ext cx="8307388" cy="369332"/>
          </a:xfrm>
        </p:spPr>
        <p:txBody>
          <a:bodyPr vert="horz"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bumper</a:t>
            </a:r>
          </a:p>
        </p:txBody>
      </p:sp>
    </p:spTree>
    <p:extLst>
      <p:ext uri="{BB962C8B-B14F-4D97-AF65-F5344CB8AC3E}">
        <p14:creationId xmlns:p14="http://schemas.microsoft.com/office/powerpoint/2010/main" val="4270549383"/>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MSC 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9" name="Text Placeholder 6"/>
          <p:cNvSpPr>
            <a:spLocks noGrp="1"/>
          </p:cNvSpPr>
          <p:nvPr>
            <p:ph type="body" sz="quarter" idx="15" hasCustomPrompt="1"/>
          </p:nvPr>
        </p:nvSpPr>
        <p:spPr>
          <a:xfrm>
            <a:off x="836760" y="591864"/>
            <a:ext cx="7470627" cy="369332"/>
          </a:xfr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subtitle</a:t>
            </a:r>
          </a:p>
        </p:txBody>
      </p:sp>
    </p:spTree>
    <p:extLst>
      <p:ext uri="{BB962C8B-B14F-4D97-AF65-F5344CB8AC3E}">
        <p14:creationId xmlns:p14="http://schemas.microsoft.com/office/powerpoint/2010/main" val="1802698757"/>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MSC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158237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MSC 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38754" y="2471681"/>
            <a:ext cx="7886700" cy="1421928"/>
          </a:xfrm>
        </p:spPr>
        <p:txBody>
          <a:bodyPr anchor="b"/>
          <a:lstStyle>
            <a:lvl1pPr>
              <a:defRPr sz="4800">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92237710"/>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MSC 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95528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42883443"/>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MSC 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1248" y="100584"/>
            <a:ext cx="795528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88515512"/>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MSC 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7" y="100584"/>
            <a:ext cx="795528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474857662"/>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MSC Title Slide">
    <p:bg>
      <p:bgPr>
        <a:gradFill>
          <a:gsLst>
            <a:gs pos="0">
              <a:srgbClr val="7F7F73">
                <a:lumMod val="5000"/>
                <a:lumOff val="95000"/>
              </a:srgbClr>
            </a:gs>
            <a:gs pos="74000">
              <a:srgbClr val="7F7F73"/>
            </a:gs>
            <a:gs pos="83000">
              <a:srgbClr val="7F7F73"/>
            </a:gs>
            <a:gs pos="100000">
              <a:srgbClr val="7F7F73">
                <a:lumMod val="50000"/>
                <a:lumOff val="50000"/>
              </a:srgbClr>
            </a:gs>
          </a:gsLst>
          <a:lin ang="3600000" scaled="0"/>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476875"/>
          </a:xfrm>
          <a:prstGeom prst="rect">
            <a:avLst/>
          </a:prstGeom>
        </p:spPr>
      </p:pic>
      <p:pic>
        <p:nvPicPr>
          <p:cNvPr id="6" name="LowerBa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695700"/>
            <a:ext cx="9144000" cy="3162300"/>
          </a:xfrm>
          <a:prstGeom prst="rect">
            <a:avLst/>
          </a:prstGeom>
        </p:spPr>
      </p:pic>
      <p:sp>
        <p:nvSpPr>
          <p:cNvPr id="3" name="Subtitle 2"/>
          <p:cNvSpPr>
            <a:spLocks noGrp="1"/>
          </p:cNvSpPr>
          <p:nvPr>
            <p:ph type="subTitle" idx="1"/>
          </p:nvPr>
        </p:nvSpPr>
        <p:spPr>
          <a:xfrm>
            <a:off x="511744" y="5863173"/>
            <a:ext cx="7155611" cy="332399"/>
          </a:xfrm>
        </p:spPr>
        <p:txBody>
          <a:bodyPr wrap="square" lIns="0" tIns="0" rIns="0" bIns="0">
            <a:spAutoFit/>
          </a:bodyPr>
          <a:lstStyle>
            <a:lvl1pPr marL="0" indent="0" algn="l" defTabSz="914400" rtl="0" eaLnBrk="1" latinLnBrk="0" hangingPunct="1">
              <a:lnSpc>
                <a:spcPct val="90000"/>
              </a:lnSpc>
              <a:spcBef>
                <a:spcPct val="0"/>
              </a:spcBef>
              <a:buClrTx/>
              <a:buFont typeface="Wingdings" panose="05000000000000000000" pitchFamily="2" charset="2"/>
              <a:buNone/>
              <a:defRPr lang="en-US" sz="2400" b="0" kern="1200" dirty="0">
                <a:solidFill>
                  <a:schemeClr val="tx1"/>
                </a:solidFill>
                <a:latin typeface="Arial" panose="020B0604020202020204" pitchFamily="34" charset="0"/>
                <a:ea typeface="+mj-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 name="Title 1"/>
          <p:cNvSpPr>
            <a:spLocks noGrp="1"/>
          </p:cNvSpPr>
          <p:nvPr>
            <p:ph type="ctrTitle"/>
          </p:nvPr>
        </p:nvSpPr>
        <p:spPr>
          <a:xfrm>
            <a:off x="511744" y="5366881"/>
            <a:ext cx="7155611" cy="484748"/>
          </a:xfrm>
        </p:spPr>
        <p:txBody>
          <a:bodyPr wrap="square" lIns="0" tIns="0" rIns="0" bIns="0" anchor="t" anchorCtr="0">
            <a:spAutoFit/>
          </a:bodyPr>
          <a:lstStyle>
            <a:lvl1pPr marL="0" algn="l" defTabSz="914400" rtl="0" eaLnBrk="1" latinLnBrk="0" hangingPunct="1">
              <a:lnSpc>
                <a:spcPct val="90000"/>
              </a:lnSpc>
              <a:spcBef>
                <a:spcPct val="0"/>
              </a:spcBef>
              <a:buNone/>
              <a:defRPr lang="en-US" sz="3500" b="1" kern="1200" dirty="0">
                <a:solidFill>
                  <a:schemeClr val="bg1"/>
                </a:solidFill>
                <a:effectLst>
                  <a:outerShdw blurRad="88900" dist="38100" dir="3600000" algn="t" rotWithShape="0">
                    <a:prstClr val="black">
                      <a:alpha val="90000"/>
                    </a:prstClr>
                  </a:outerShdw>
                </a:effectLst>
                <a:latin typeface="Arial" panose="020B0604020202020204" pitchFamily="34" charset="0"/>
                <a:ea typeface="+mj-ea"/>
                <a:cs typeface="Arial" panose="020B0604020202020204" pitchFamily="34" charset="0"/>
              </a:defRPr>
            </a:lvl1pPr>
          </a:lstStyle>
          <a:p>
            <a:pPr marL="0" lvl="0" algn="l" defTabSz="914400" rtl="0" eaLnBrk="1" latinLnBrk="0" hangingPunct="1">
              <a:lnSpc>
                <a:spcPct val="90000"/>
              </a:lnSpc>
              <a:spcBef>
                <a:spcPct val="0"/>
              </a:spcBef>
              <a:buNone/>
            </a:pPr>
            <a:r>
              <a:rPr lang="en-US" dirty="0"/>
              <a:t>Click to edit Master title style</a:t>
            </a:r>
          </a:p>
        </p:txBody>
      </p:sp>
      <p:pic>
        <p:nvPicPr>
          <p:cNvPr id="7" name="ArmyLogo"/>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11744" y="0"/>
            <a:ext cx="1495425" cy="1857375"/>
          </a:xfrm>
          <a:prstGeom prst="rect">
            <a:avLst/>
          </a:prstGeom>
        </p:spPr>
      </p:pic>
      <p:sp>
        <p:nvSpPr>
          <p:cNvPr id="11" name="Classification Lower"/>
          <p:cNvSpPr txBox="1">
            <a:spLocks/>
          </p:cNvSpPr>
          <p:nvPr userDrawn="1"/>
        </p:nvSpPr>
        <p:spPr>
          <a:xfrm>
            <a:off x="0" y="6724790"/>
            <a:ext cx="8515350" cy="138499"/>
          </a:xfrm>
          <a:prstGeom prst="rect">
            <a:avLst/>
          </a:prstGeom>
        </p:spPr>
        <p:txBody>
          <a:bodyPr vert="horz" wrap="square" lIns="9144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900" b="1" dirty="0">
                <a:solidFill>
                  <a:prstClr val="black"/>
                </a:solidFill>
              </a:rPr>
              <a:t>UNCLASSIFIED//FOUO</a:t>
            </a:r>
          </a:p>
        </p:txBody>
      </p:sp>
      <p:sp>
        <p:nvSpPr>
          <p:cNvPr id="12" name="Classification Top"/>
          <p:cNvSpPr txBox="1">
            <a:spLocks/>
          </p:cNvSpPr>
          <p:nvPr userDrawn="1"/>
        </p:nvSpPr>
        <p:spPr>
          <a:xfrm>
            <a:off x="781050" y="0"/>
            <a:ext cx="7886700" cy="138499"/>
          </a:xfrm>
          <a:prstGeom prst="rect">
            <a:avLst/>
          </a:prstGeom>
        </p:spPr>
        <p:txBody>
          <a:bodyPr vert="horz" lIns="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prstClr val="white"/>
                </a:solidFill>
              </a:rPr>
              <a:t>UNCLASSIFIED//FOUO</a:t>
            </a:r>
          </a:p>
        </p:txBody>
      </p:sp>
      <p:pic>
        <p:nvPicPr>
          <p:cNvPr id="4" name="Picture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778256" y="4089863"/>
            <a:ext cx="914433" cy="835182"/>
          </a:xfrm>
          <a:prstGeom prst="rect">
            <a:avLst/>
          </a:prstGeom>
        </p:spPr>
      </p:pic>
    </p:spTree>
    <p:extLst>
      <p:ext uri="{BB962C8B-B14F-4D97-AF65-F5344CB8AC3E}">
        <p14:creationId xmlns:p14="http://schemas.microsoft.com/office/powerpoint/2010/main" val="1439543213"/>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MSC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6761" y="104035"/>
            <a:ext cx="7955280" cy="480131"/>
          </a:xfrm>
        </p:spPr>
        <p:txBody>
          <a:bodyPr vert="horz" lIns="182880" tIns="45720" rIns="91440" bIns="45720" rtlCol="0" anchor="t" anchorCtr="0">
            <a:spAutoFit/>
          </a:bodyPr>
          <a:lstStyle>
            <a:lvl1pPr>
              <a:defRPr lang="en-US" dirty="0"/>
            </a:lvl1pPr>
          </a:lstStyle>
          <a:p>
            <a:pPr lvl="0"/>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0450330"/>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MSC Title, Content and Bumper">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955280" cy="480131"/>
          </a:xfrm>
        </p:spPr>
        <p:txBody>
          <a:bodyPr vert="horz" lIns="182880" tIns="45720" rIns="91440" bIns="45720" rtlCol="0" anchor="t" anchorCtr="0">
            <a:spAutoFit/>
          </a:bodyPr>
          <a:lstStyle>
            <a:lvl1pPr>
              <a:defRPr lang="en-US" dirty="0"/>
            </a:lvl1pPr>
          </a:lstStyle>
          <a:p>
            <a:pPr lvl="0"/>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3" hasCustomPrompt="1"/>
          </p:nvPr>
        </p:nvSpPr>
        <p:spPr>
          <a:xfrm>
            <a:off x="17252" y="6190488"/>
            <a:ext cx="8307388" cy="369332"/>
          </a:xfr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bumper</a:t>
            </a:r>
          </a:p>
        </p:txBody>
      </p:sp>
    </p:spTree>
    <p:extLst>
      <p:ext uri="{BB962C8B-B14F-4D97-AF65-F5344CB8AC3E}">
        <p14:creationId xmlns:p14="http://schemas.microsoft.com/office/powerpoint/2010/main" val="1087392115"/>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MSC 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95528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Tree>
    <p:extLst>
      <p:ext uri="{BB962C8B-B14F-4D97-AF65-F5344CB8AC3E}">
        <p14:creationId xmlns:p14="http://schemas.microsoft.com/office/powerpoint/2010/main" val="394705687"/>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MSC 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3" name="Content Placeholder 2"/>
          <p:cNvSpPr>
            <a:spLocks noGrp="1"/>
          </p:cNvSpPr>
          <p:nvPr>
            <p:ph idx="1"/>
          </p:nvPr>
        </p:nvSpPr>
        <p:spPr>
          <a:xfrm>
            <a:off x="836761" y="1144468"/>
            <a:ext cx="7772400" cy="3657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6"/>
          <p:cNvSpPr>
            <a:spLocks noGrp="1"/>
          </p:cNvSpPr>
          <p:nvPr>
            <p:ph type="body" sz="quarter" idx="15" hasCustomPrompt="1"/>
          </p:nvPr>
        </p:nvSpPr>
        <p:spPr>
          <a:xfrm>
            <a:off x="836760" y="591864"/>
            <a:ext cx="7470627" cy="369332"/>
          </a:xfr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subtitle</a:t>
            </a:r>
          </a:p>
        </p:txBody>
      </p:sp>
    </p:spTree>
    <p:extLst>
      <p:ext uri="{BB962C8B-B14F-4D97-AF65-F5344CB8AC3E}">
        <p14:creationId xmlns:p14="http://schemas.microsoft.com/office/powerpoint/2010/main" val="151971423"/>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MSC Title, Subtitle, Content and Bumper">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3" name="Content Placeholder 2"/>
          <p:cNvSpPr>
            <a:spLocks noGrp="1"/>
          </p:cNvSpPr>
          <p:nvPr>
            <p:ph idx="1"/>
          </p:nvPr>
        </p:nvSpPr>
        <p:spPr>
          <a:xfrm>
            <a:off x="836761" y="1144468"/>
            <a:ext cx="7772400" cy="3657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3" hasCustomPrompt="1"/>
          </p:nvPr>
        </p:nvSpPr>
        <p:spPr>
          <a:xfrm>
            <a:off x="17252" y="6193640"/>
            <a:ext cx="8307388" cy="369332"/>
          </a:xfrm>
        </p:spPr>
        <p:txBody>
          <a:bodyPr vert="horz"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bumper</a:t>
            </a:r>
          </a:p>
        </p:txBody>
      </p:sp>
      <p:sp>
        <p:nvSpPr>
          <p:cNvPr id="9" name="Text Placeholder 6"/>
          <p:cNvSpPr>
            <a:spLocks noGrp="1"/>
          </p:cNvSpPr>
          <p:nvPr>
            <p:ph type="body" sz="quarter" idx="15" hasCustomPrompt="1"/>
          </p:nvPr>
        </p:nvSpPr>
        <p:spPr>
          <a:xfrm>
            <a:off x="836760" y="591864"/>
            <a:ext cx="7470627" cy="369332"/>
          </a:xfr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subtitle</a:t>
            </a:r>
          </a:p>
        </p:txBody>
      </p:sp>
    </p:spTree>
    <p:extLst>
      <p:ext uri="{BB962C8B-B14F-4D97-AF65-F5344CB8AC3E}">
        <p14:creationId xmlns:p14="http://schemas.microsoft.com/office/powerpoint/2010/main" val="531056814"/>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MSC Title, Subtitle and Bumper">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7" name="Text Placeholder 6"/>
          <p:cNvSpPr>
            <a:spLocks noGrp="1"/>
          </p:cNvSpPr>
          <p:nvPr>
            <p:ph type="body" sz="quarter" idx="13" hasCustomPrompt="1"/>
          </p:nvPr>
        </p:nvSpPr>
        <p:spPr>
          <a:xfrm>
            <a:off x="17252" y="6193640"/>
            <a:ext cx="8307388" cy="369332"/>
          </a:xfrm>
        </p:spPr>
        <p:txBody>
          <a:bodyPr vert="horz"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bumper</a:t>
            </a:r>
          </a:p>
        </p:txBody>
      </p:sp>
      <p:sp>
        <p:nvSpPr>
          <p:cNvPr id="9" name="Text Placeholder 6"/>
          <p:cNvSpPr>
            <a:spLocks noGrp="1"/>
          </p:cNvSpPr>
          <p:nvPr>
            <p:ph type="body" sz="quarter" idx="15" hasCustomPrompt="1"/>
          </p:nvPr>
        </p:nvSpPr>
        <p:spPr>
          <a:xfrm>
            <a:off x="836760" y="591864"/>
            <a:ext cx="7470627" cy="369332"/>
          </a:xfr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subtitle</a:t>
            </a:r>
          </a:p>
        </p:txBody>
      </p:sp>
    </p:spTree>
    <p:extLst>
      <p:ext uri="{BB962C8B-B14F-4D97-AF65-F5344CB8AC3E}">
        <p14:creationId xmlns:p14="http://schemas.microsoft.com/office/powerpoint/2010/main" val="141292533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MSC Title and Bumper">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7" name="Text Placeholder 6"/>
          <p:cNvSpPr>
            <a:spLocks noGrp="1"/>
          </p:cNvSpPr>
          <p:nvPr>
            <p:ph type="body" sz="quarter" idx="13" hasCustomPrompt="1"/>
          </p:nvPr>
        </p:nvSpPr>
        <p:spPr>
          <a:xfrm>
            <a:off x="17252" y="6193640"/>
            <a:ext cx="8307388" cy="369332"/>
          </a:xfrm>
        </p:spPr>
        <p:txBody>
          <a:bodyPr vert="horz"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bumper</a:t>
            </a:r>
          </a:p>
        </p:txBody>
      </p:sp>
    </p:spTree>
    <p:extLst>
      <p:ext uri="{BB962C8B-B14F-4D97-AF65-F5344CB8AC3E}">
        <p14:creationId xmlns:p14="http://schemas.microsoft.com/office/powerpoint/2010/main" val="3238663705"/>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MSC 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9" name="Text Placeholder 6"/>
          <p:cNvSpPr>
            <a:spLocks noGrp="1"/>
          </p:cNvSpPr>
          <p:nvPr>
            <p:ph type="body" sz="quarter" idx="15" hasCustomPrompt="1"/>
          </p:nvPr>
        </p:nvSpPr>
        <p:spPr>
          <a:xfrm>
            <a:off x="836760" y="591864"/>
            <a:ext cx="7470627" cy="369332"/>
          </a:xfr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subtitle</a:t>
            </a:r>
          </a:p>
        </p:txBody>
      </p:sp>
    </p:spTree>
    <p:extLst>
      <p:ext uri="{BB962C8B-B14F-4D97-AF65-F5344CB8AC3E}">
        <p14:creationId xmlns:p14="http://schemas.microsoft.com/office/powerpoint/2010/main" val="2658599829"/>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MSC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1049482"/>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MSC 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38754" y="2471681"/>
            <a:ext cx="7886700" cy="1421928"/>
          </a:xfrm>
        </p:spPr>
        <p:txBody>
          <a:bodyPr anchor="b"/>
          <a:lstStyle>
            <a:lvl1pPr>
              <a:defRPr sz="4800">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050449012"/>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MSC 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95528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63738110"/>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MSC 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1248" y="100584"/>
            <a:ext cx="795528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78440307"/>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MSC 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7" y="100584"/>
            <a:ext cx="795528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51443807"/>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MSC Title Slide">
    <p:bg>
      <p:bgPr>
        <a:gradFill>
          <a:gsLst>
            <a:gs pos="0">
              <a:srgbClr val="7F7F73">
                <a:lumMod val="5000"/>
                <a:lumOff val="95000"/>
              </a:srgbClr>
            </a:gs>
            <a:gs pos="74000">
              <a:srgbClr val="7F7F73"/>
            </a:gs>
            <a:gs pos="83000">
              <a:srgbClr val="7F7F73"/>
            </a:gs>
            <a:gs pos="100000">
              <a:srgbClr val="7F7F73">
                <a:lumMod val="50000"/>
                <a:lumOff val="50000"/>
              </a:srgbClr>
            </a:gs>
          </a:gsLst>
          <a:lin ang="3600000" scaled="0"/>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476875"/>
          </a:xfrm>
          <a:prstGeom prst="rect">
            <a:avLst/>
          </a:prstGeom>
        </p:spPr>
      </p:pic>
      <p:pic>
        <p:nvPicPr>
          <p:cNvPr id="6" name="LowerBa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695700"/>
            <a:ext cx="9144000" cy="3162300"/>
          </a:xfrm>
          <a:prstGeom prst="rect">
            <a:avLst/>
          </a:prstGeom>
        </p:spPr>
      </p:pic>
      <p:sp>
        <p:nvSpPr>
          <p:cNvPr id="3" name="Subtitle 2"/>
          <p:cNvSpPr>
            <a:spLocks noGrp="1"/>
          </p:cNvSpPr>
          <p:nvPr>
            <p:ph type="subTitle" idx="1"/>
          </p:nvPr>
        </p:nvSpPr>
        <p:spPr>
          <a:xfrm>
            <a:off x="511744" y="5863173"/>
            <a:ext cx="7155611" cy="332399"/>
          </a:xfrm>
        </p:spPr>
        <p:txBody>
          <a:bodyPr wrap="square" lIns="0" tIns="0" rIns="0" bIns="0">
            <a:spAutoFit/>
          </a:bodyPr>
          <a:lstStyle>
            <a:lvl1pPr marL="0" indent="0" algn="l" defTabSz="914400" rtl="0" eaLnBrk="1" latinLnBrk="0" hangingPunct="1">
              <a:lnSpc>
                <a:spcPct val="90000"/>
              </a:lnSpc>
              <a:spcBef>
                <a:spcPct val="0"/>
              </a:spcBef>
              <a:buClrTx/>
              <a:buFont typeface="Wingdings" panose="05000000000000000000" pitchFamily="2" charset="2"/>
              <a:buNone/>
              <a:defRPr lang="en-US" sz="2400" b="0" kern="1200" dirty="0">
                <a:solidFill>
                  <a:schemeClr val="tx1"/>
                </a:solidFill>
                <a:latin typeface="Arial" panose="020B0604020202020204" pitchFamily="34" charset="0"/>
                <a:ea typeface="+mj-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 name="Title 1"/>
          <p:cNvSpPr>
            <a:spLocks noGrp="1"/>
          </p:cNvSpPr>
          <p:nvPr>
            <p:ph type="ctrTitle"/>
          </p:nvPr>
        </p:nvSpPr>
        <p:spPr>
          <a:xfrm>
            <a:off x="511744" y="5366881"/>
            <a:ext cx="7155611" cy="484748"/>
          </a:xfrm>
        </p:spPr>
        <p:txBody>
          <a:bodyPr wrap="square" lIns="0" tIns="0" rIns="0" bIns="0" anchor="t" anchorCtr="0">
            <a:spAutoFit/>
          </a:bodyPr>
          <a:lstStyle>
            <a:lvl1pPr marL="0" algn="l" defTabSz="914400" rtl="0" eaLnBrk="1" latinLnBrk="0" hangingPunct="1">
              <a:lnSpc>
                <a:spcPct val="90000"/>
              </a:lnSpc>
              <a:spcBef>
                <a:spcPct val="0"/>
              </a:spcBef>
              <a:buNone/>
              <a:defRPr lang="en-US" sz="3500" b="1" kern="1200" dirty="0">
                <a:solidFill>
                  <a:schemeClr val="bg1"/>
                </a:solidFill>
                <a:effectLst>
                  <a:outerShdw blurRad="88900" dist="38100" dir="3600000" algn="t" rotWithShape="0">
                    <a:prstClr val="black">
                      <a:alpha val="90000"/>
                    </a:prstClr>
                  </a:outerShdw>
                </a:effectLst>
                <a:latin typeface="Arial" panose="020B0604020202020204" pitchFamily="34" charset="0"/>
                <a:ea typeface="+mj-ea"/>
                <a:cs typeface="Arial" panose="020B0604020202020204" pitchFamily="34" charset="0"/>
              </a:defRPr>
            </a:lvl1pPr>
          </a:lstStyle>
          <a:p>
            <a:pPr marL="0" lvl="0" algn="l" defTabSz="914400" rtl="0" eaLnBrk="1" latinLnBrk="0" hangingPunct="1">
              <a:lnSpc>
                <a:spcPct val="90000"/>
              </a:lnSpc>
              <a:spcBef>
                <a:spcPct val="0"/>
              </a:spcBef>
              <a:buNone/>
            </a:pPr>
            <a:r>
              <a:rPr lang="en-US" dirty="0"/>
              <a:t>Click to edit Master title style</a:t>
            </a:r>
          </a:p>
        </p:txBody>
      </p:sp>
      <p:pic>
        <p:nvPicPr>
          <p:cNvPr id="7" name="ArmyLogo"/>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11744" y="0"/>
            <a:ext cx="1495425" cy="1857375"/>
          </a:xfrm>
          <a:prstGeom prst="rect">
            <a:avLst/>
          </a:prstGeom>
        </p:spPr>
      </p:pic>
      <p:sp>
        <p:nvSpPr>
          <p:cNvPr id="11" name="Classification Lower"/>
          <p:cNvSpPr txBox="1">
            <a:spLocks/>
          </p:cNvSpPr>
          <p:nvPr userDrawn="1"/>
        </p:nvSpPr>
        <p:spPr>
          <a:xfrm>
            <a:off x="0" y="6724790"/>
            <a:ext cx="8515350" cy="138499"/>
          </a:xfrm>
          <a:prstGeom prst="rect">
            <a:avLst/>
          </a:prstGeom>
        </p:spPr>
        <p:txBody>
          <a:bodyPr vert="horz" wrap="square" lIns="9144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900" b="1" dirty="0">
                <a:solidFill>
                  <a:prstClr val="black"/>
                </a:solidFill>
              </a:rPr>
              <a:t>UNCLASSIFIED//FOUO</a:t>
            </a:r>
          </a:p>
        </p:txBody>
      </p:sp>
      <p:sp>
        <p:nvSpPr>
          <p:cNvPr id="12" name="Classification Top"/>
          <p:cNvSpPr txBox="1">
            <a:spLocks/>
          </p:cNvSpPr>
          <p:nvPr userDrawn="1"/>
        </p:nvSpPr>
        <p:spPr>
          <a:xfrm>
            <a:off x="781050" y="0"/>
            <a:ext cx="7886700" cy="138499"/>
          </a:xfrm>
          <a:prstGeom prst="rect">
            <a:avLst/>
          </a:prstGeom>
        </p:spPr>
        <p:txBody>
          <a:bodyPr vert="horz" lIns="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prstClr val="white"/>
                </a:solidFill>
              </a:rPr>
              <a:t>UNCLASSIFIED//FOUO</a:t>
            </a:r>
          </a:p>
        </p:txBody>
      </p:sp>
      <p:pic>
        <p:nvPicPr>
          <p:cNvPr id="4" name="Picture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778256" y="4089863"/>
            <a:ext cx="914433" cy="835182"/>
          </a:xfrm>
          <a:prstGeom prst="rect">
            <a:avLst/>
          </a:prstGeom>
        </p:spPr>
      </p:pic>
    </p:spTree>
    <p:extLst>
      <p:ext uri="{BB962C8B-B14F-4D97-AF65-F5344CB8AC3E}">
        <p14:creationId xmlns:p14="http://schemas.microsoft.com/office/powerpoint/2010/main" val="3203382890"/>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MSC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6761" y="104035"/>
            <a:ext cx="7955280" cy="480131"/>
          </a:xfrm>
        </p:spPr>
        <p:txBody>
          <a:bodyPr vert="horz" lIns="182880" tIns="45720" rIns="91440" bIns="45720" rtlCol="0" anchor="t" anchorCtr="0">
            <a:spAutoFit/>
          </a:bodyPr>
          <a:lstStyle>
            <a:lvl1pPr>
              <a:defRPr lang="en-US" dirty="0"/>
            </a:lvl1pPr>
          </a:lstStyle>
          <a:p>
            <a:pPr lvl="0"/>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33135991"/>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MSC Title, Content and Bumper">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955280" cy="480131"/>
          </a:xfrm>
        </p:spPr>
        <p:txBody>
          <a:bodyPr vert="horz" lIns="182880" tIns="45720" rIns="91440" bIns="45720" rtlCol="0" anchor="t" anchorCtr="0">
            <a:spAutoFit/>
          </a:bodyPr>
          <a:lstStyle>
            <a:lvl1pPr>
              <a:defRPr lang="en-US" dirty="0"/>
            </a:lvl1pPr>
          </a:lstStyle>
          <a:p>
            <a:pPr lvl="0"/>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3" hasCustomPrompt="1"/>
          </p:nvPr>
        </p:nvSpPr>
        <p:spPr>
          <a:xfrm>
            <a:off x="17252" y="6190488"/>
            <a:ext cx="8307388" cy="369332"/>
          </a:xfr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bumper</a:t>
            </a:r>
          </a:p>
        </p:txBody>
      </p:sp>
    </p:spTree>
    <p:extLst>
      <p:ext uri="{BB962C8B-B14F-4D97-AF65-F5344CB8AC3E}">
        <p14:creationId xmlns:p14="http://schemas.microsoft.com/office/powerpoint/2010/main" val="2027184589"/>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MSC 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95528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Tree>
    <p:extLst>
      <p:ext uri="{BB962C8B-B14F-4D97-AF65-F5344CB8AC3E}">
        <p14:creationId xmlns:p14="http://schemas.microsoft.com/office/powerpoint/2010/main" val="781382017"/>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MSC 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3" name="Content Placeholder 2"/>
          <p:cNvSpPr>
            <a:spLocks noGrp="1"/>
          </p:cNvSpPr>
          <p:nvPr>
            <p:ph idx="1"/>
          </p:nvPr>
        </p:nvSpPr>
        <p:spPr>
          <a:xfrm>
            <a:off x="836761" y="1144468"/>
            <a:ext cx="7772400" cy="3657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6"/>
          <p:cNvSpPr>
            <a:spLocks noGrp="1"/>
          </p:cNvSpPr>
          <p:nvPr>
            <p:ph type="body" sz="quarter" idx="15" hasCustomPrompt="1"/>
          </p:nvPr>
        </p:nvSpPr>
        <p:spPr>
          <a:xfrm>
            <a:off x="836760" y="591864"/>
            <a:ext cx="7470627" cy="369332"/>
          </a:xfr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subtitle</a:t>
            </a:r>
          </a:p>
        </p:txBody>
      </p:sp>
    </p:spTree>
    <p:extLst>
      <p:ext uri="{BB962C8B-B14F-4D97-AF65-F5344CB8AC3E}">
        <p14:creationId xmlns:p14="http://schemas.microsoft.com/office/powerpoint/2010/main" val="2819965872"/>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MSC Title, Subtitle, Content and Bumper">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3" name="Content Placeholder 2"/>
          <p:cNvSpPr>
            <a:spLocks noGrp="1"/>
          </p:cNvSpPr>
          <p:nvPr>
            <p:ph idx="1"/>
          </p:nvPr>
        </p:nvSpPr>
        <p:spPr>
          <a:xfrm>
            <a:off x="836761" y="1144468"/>
            <a:ext cx="7772400" cy="3657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3" hasCustomPrompt="1"/>
          </p:nvPr>
        </p:nvSpPr>
        <p:spPr>
          <a:xfrm>
            <a:off x="17252" y="6193640"/>
            <a:ext cx="8307388" cy="369332"/>
          </a:xfrm>
        </p:spPr>
        <p:txBody>
          <a:bodyPr vert="horz"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bumper</a:t>
            </a:r>
          </a:p>
        </p:txBody>
      </p:sp>
      <p:sp>
        <p:nvSpPr>
          <p:cNvPr id="9" name="Text Placeholder 6"/>
          <p:cNvSpPr>
            <a:spLocks noGrp="1"/>
          </p:cNvSpPr>
          <p:nvPr>
            <p:ph type="body" sz="quarter" idx="15" hasCustomPrompt="1"/>
          </p:nvPr>
        </p:nvSpPr>
        <p:spPr>
          <a:xfrm>
            <a:off x="836760" y="591864"/>
            <a:ext cx="7470627" cy="369332"/>
          </a:xfr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subtitle</a:t>
            </a:r>
          </a:p>
        </p:txBody>
      </p:sp>
    </p:spTree>
    <p:extLst>
      <p:ext uri="{BB962C8B-B14F-4D97-AF65-F5344CB8AC3E}">
        <p14:creationId xmlns:p14="http://schemas.microsoft.com/office/powerpoint/2010/main" val="3609745694"/>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MSC Title, Subtitle and Bumper">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7" name="Text Placeholder 6"/>
          <p:cNvSpPr>
            <a:spLocks noGrp="1"/>
          </p:cNvSpPr>
          <p:nvPr>
            <p:ph type="body" sz="quarter" idx="13" hasCustomPrompt="1"/>
          </p:nvPr>
        </p:nvSpPr>
        <p:spPr>
          <a:xfrm>
            <a:off x="17252" y="6193640"/>
            <a:ext cx="8307388" cy="369332"/>
          </a:xfrm>
        </p:spPr>
        <p:txBody>
          <a:bodyPr vert="horz"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bumper</a:t>
            </a:r>
          </a:p>
        </p:txBody>
      </p:sp>
      <p:sp>
        <p:nvSpPr>
          <p:cNvPr id="9" name="Text Placeholder 6"/>
          <p:cNvSpPr>
            <a:spLocks noGrp="1"/>
          </p:cNvSpPr>
          <p:nvPr>
            <p:ph type="body" sz="quarter" idx="15" hasCustomPrompt="1"/>
          </p:nvPr>
        </p:nvSpPr>
        <p:spPr>
          <a:xfrm>
            <a:off x="836760" y="591864"/>
            <a:ext cx="7470627" cy="369332"/>
          </a:xfr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subtitle</a:t>
            </a:r>
          </a:p>
        </p:txBody>
      </p:sp>
    </p:spTree>
    <p:extLst>
      <p:ext uri="{BB962C8B-B14F-4D97-AF65-F5344CB8AC3E}">
        <p14:creationId xmlns:p14="http://schemas.microsoft.com/office/powerpoint/2010/main" val="3288550407"/>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MSC Title and Bumper">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7" name="Text Placeholder 6"/>
          <p:cNvSpPr>
            <a:spLocks noGrp="1"/>
          </p:cNvSpPr>
          <p:nvPr>
            <p:ph type="body" sz="quarter" idx="13" hasCustomPrompt="1"/>
          </p:nvPr>
        </p:nvSpPr>
        <p:spPr>
          <a:xfrm>
            <a:off x="17252" y="6193640"/>
            <a:ext cx="8307388" cy="369332"/>
          </a:xfrm>
        </p:spPr>
        <p:txBody>
          <a:bodyPr vert="horz"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bumper</a:t>
            </a:r>
          </a:p>
        </p:txBody>
      </p:sp>
    </p:spTree>
    <p:extLst>
      <p:ext uri="{BB962C8B-B14F-4D97-AF65-F5344CB8AC3E}">
        <p14:creationId xmlns:p14="http://schemas.microsoft.com/office/powerpoint/2010/main" val="3315690844"/>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MSC 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9" name="Text Placeholder 6"/>
          <p:cNvSpPr>
            <a:spLocks noGrp="1"/>
          </p:cNvSpPr>
          <p:nvPr>
            <p:ph type="body" sz="quarter" idx="15" hasCustomPrompt="1"/>
          </p:nvPr>
        </p:nvSpPr>
        <p:spPr>
          <a:xfrm>
            <a:off x="836760" y="591864"/>
            <a:ext cx="7470627" cy="369332"/>
          </a:xfr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subtitle</a:t>
            </a:r>
          </a:p>
        </p:txBody>
      </p:sp>
    </p:spTree>
    <p:extLst>
      <p:ext uri="{BB962C8B-B14F-4D97-AF65-F5344CB8AC3E}">
        <p14:creationId xmlns:p14="http://schemas.microsoft.com/office/powerpoint/2010/main" val="859140468"/>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MSC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5040066"/>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MSC 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38754" y="2471681"/>
            <a:ext cx="7886700" cy="1421928"/>
          </a:xfrm>
        </p:spPr>
        <p:txBody>
          <a:bodyPr anchor="b"/>
          <a:lstStyle>
            <a:lvl1pPr>
              <a:defRPr sz="4800">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718777683"/>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MSC 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95528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80265176"/>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MSC 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1248" y="100584"/>
            <a:ext cx="795528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86238851"/>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MSC 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7" y="100584"/>
            <a:ext cx="795528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694198564"/>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MSC Title Slide">
    <p:bg>
      <p:bgPr>
        <a:gradFill>
          <a:gsLst>
            <a:gs pos="0">
              <a:srgbClr val="7F7F73">
                <a:lumMod val="5000"/>
                <a:lumOff val="95000"/>
              </a:srgbClr>
            </a:gs>
            <a:gs pos="74000">
              <a:srgbClr val="7F7F73"/>
            </a:gs>
            <a:gs pos="83000">
              <a:srgbClr val="7F7F73"/>
            </a:gs>
            <a:gs pos="100000">
              <a:srgbClr val="7F7F73">
                <a:lumMod val="50000"/>
                <a:lumOff val="50000"/>
              </a:srgbClr>
            </a:gs>
          </a:gsLst>
          <a:lin ang="3600000" scaled="0"/>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476875"/>
          </a:xfrm>
          <a:prstGeom prst="rect">
            <a:avLst/>
          </a:prstGeom>
        </p:spPr>
      </p:pic>
      <p:pic>
        <p:nvPicPr>
          <p:cNvPr id="6" name="LowerBa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695700"/>
            <a:ext cx="9144000" cy="3162300"/>
          </a:xfrm>
          <a:prstGeom prst="rect">
            <a:avLst/>
          </a:prstGeom>
        </p:spPr>
      </p:pic>
      <p:sp>
        <p:nvSpPr>
          <p:cNvPr id="3" name="Subtitle 2"/>
          <p:cNvSpPr>
            <a:spLocks noGrp="1"/>
          </p:cNvSpPr>
          <p:nvPr>
            <p:ph type="subTitle" idx="1"/>
          </p:nvPr>
        </p:nvSpPr>
        <p:spPr>
          <a:xfrm>
            <a:off x="511744" y="5863173"/>
            <a:ext cx="7155611" cy="332399"/>
          </a:xfrm>
        </p:spPr>
        <p:txBody>
          <a:bodyPr wrap="square" lIns="0" tIns="0" rIns="0" bIns="0">
            <a:spAutoFit/>
          </a:bodyPr>
          <a:lstStyle>
            <a:lvl1pPr marL="0" indent="0" algn="l" defTabSz="914400" rtl="0" eaLnBrk="1" latinLnBrk="0" hangingPunct="1">
              <a:lnSpc>
                <a:spcPct val="90000"/>
              </a:lnSpc>
              <a:spcBef>
                <a:spcPct val="0"/>
              </a:spcBef>
              <a:buClrTx/>
              <a:buFont typeface="Wingdings" panose="05000000000000000000" pitchFamily="2" charset="2"/>
              <a:buNone/>
              <a:defRPr lang="en-US" sz="2400" b="0" kern="1200" dirty="0">
                <a:solidFill>
                  <a:schemeClr val="tx1"/>
                </a:solidFill>
                <a:latin typeface="Arial" panose="020B0604020202020204" pitchFamily="34" charset="0"/>
                <a:ea typeface="+mj-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 name="Title 1"/>
          <p:cNvSpPr>
            <a:spLocks noGrp="1"/>
          </p:cNvSpPr>
          <p:nvPr>
            <p:ph type="ctrTitle"/>
          </p:nvPr>
        </p:nvSpPr>
        <p:spPr>
          <a:xfrm>
            <a:off x="511744" y="5366881"/>
            <a:ext cx="7155611" cy="484748"/>
          </a:xfrm>
        </p:spPr>
        <p:txBody>
          <a:bodyPr wrap="square" lIns="0" tIns="0" rIns="0" bIns="0" anchor="t" anchorCtr="0">
            <a:spAutoFit/>
          </a:bodyPr>
          <a:lstStyle>
            <a:lvl1pPr marL="0" algn="l" defTabSz="914400" rtl="0" eaLnBrk="1" latinLnBrk="0" hangingPunct="1">
              <a:lnSpc>
                <a:spcPct val="90000"/>
              </a:lnSpc>
              <a:spcBef>
                <a:spcPct val="0"/>
              </a:spcBef>
              <a:buNone/>
              <a:defRPr lang="en-US" sz="3500" b="1" kern="1200" dirty="0">
                <a:solidFill>
                  <a:schemeClr val="bg1"/>
                </a:solidFill>
                <a:effectLst>
                  <a:outerShdw blurRad="88900" dist="38100" dir="3600000" algn="t" rotWithShape="0">
                    <a:prstClr val="black">
                      <a:alpha val="90000"/>
                    </a:prstClr>
                  </a:outerShdw>
                </a:effectLst>
                <a:latin typeface="Arial" panose="020B0604020202020204" pitchFamily="34" charset="0"/>
                <a:ea typeface="+mj-ea"/>
                <a:cs typeface="Arial" panose="020B0604020202020204" pitchFamily="34" charset="0"/>
              </a:defRPr>
            </a:lvl1pPr>
          </a:lstStyle>
          <a:p>
            <a:pPr marL="0" lvl="0" algn="l" defTabSz="914400" rtl="0" eaLnBrk="1" latinLnBrk="0" hangingPunct="1">
              <a:lnSpc>
                <a:spcPct val="90000"/>
              </a:lnSpc>
              <a:spcBef>
                <a:spcPct val="0"/>
              </a:spcBef>
              <a:buNone/>
            </a:pPr>
            <a:r>
              <a:rPr lang="en-US" dirty="0"/>
              <a:t>Click to edit Master title style</a:t>
            </a:r>
          </a:p>
        </p:txBody>
      </p:sp>
      <p:pic>
        <p:nvPicPr>
          <p:cNvPr id="7" name="ArmyLogo"/>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11744" y="0"/>
            <a:ext cx="1495425" cy="1857375"/>
          </a:xfrm>
          <a:prstGeom prst="rect">
            <a:avLst/>
          </a:prstGeom>
        </p:spPr>
      </p:pic>
      <p:sp>
        <p:nvSpPr>
          <p:cNvPr id="11" name="Classification Lower"/>
          <p:cNvSpPr txBox="1">
            <a:spLocks/>
          </p:cNvSpPr>
          <p:nvPr userDrawn="1"/>
        </p:nvSpPr>
        <p:spPr>
          <a:xfrm>
            <a:off x="0" y="6724790"/>
            <a:ext cx="8515350" cy="138499"/>
          </a:xfrm>
          <a:prstGeom prst="rect">
            <a:avLst/>
          </a:prstGeom>
        </p:spPr>
        <p:txBody>
          <a:bodyPr vert="horz" wrap="square" lIns="9144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900" b="1" dirty="0">
                <a:solidFill>
                  <a:prstClr val="black"/>
                </a:solidFill>
              </a:rPr>
              <a:t>UNCLASSIFIED//FOUO</a:t>
            </a:r>
          </a:p>
        </p:txBody>
      </p:sp>
      <p:sp>
        <p:nvSpPr>
          <p:cNvPr id="12" name="Classification Top"/>
          <p:cNvSpPr txBox="1">
            <a:spLocks/>
          </p:cNvSpPr>
          <p:nvPr userDrawn="1"/>
        </p:nvSpPr>
        <p:spPr>
          <a:xfrm>
            <a:off x="781050" y="0"/>
            <a:ext cx="7886700" cy="138499"/>
          </a:xfrm>
          <a:prstGeom prst="rect">
            <a:avLst/>
          </a:prstGeom>
        </p:spPr>
        <p:txBody>
          <a:bodyPr vert="horz" lIns="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prstClr val="white"/>
                </a:solidFill>
              </a:rPr>
              <a:t>UNCLASSIFIED//FOUO</a:t>
            </a:r>
          </a:p>
        </p:txBody>
      </p:sp>
      <p:pic>
        <p:nvPicPr>
          <p:cNvPr id="4" name="Picture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778256" y="4089863"/>
            <a:ext cx="914433" cy="835182"/>
          </a:xfrm>
          <a:prstGeom prst="rect">
            <a:avLst/>
          </a:prstGeom>
        </p:spPr>
      </p:pic>
    </p:spTree>
    <p:extLst>
      <p:ext uri="{BB962C8B-B14F-4D97-AF65-F5344CB8AC3E}">
        <p14:creationId xmlns:p14="http://schemas.microsoft.com/office/powerpoint/2010/main" val="3895289525"/>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MSC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6761" y="104035"/>
            <a:ext cx="7955280" cy="480131"/>
          </a:xfrm>
        </p:spPr>
        <p:txBody>
          <a:bodyPr vert="horz" lIns="182880" tIns="45720" rIns="91440" bIns="45720" rtlCol="0" anchor="t" anchorCtr="0">
            <a:spAutoFit/>
          </a:bodyPr>
          <a:lstStyle>
            <a:lvl1pPr>
              <a:defRPr lang="en-US" dirty="0"/>
            </a:lvl1pPr>
          </a:lstStyle>
          <a:p>
            <a:pPr lvl="0"/>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3925095"/>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MSC Title, Content and Bumper">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955280" cy="480131"/>
          </a:xfrm>
        </p:spPr>
        <p:txBody>
          <a:bodyPr vert="horz" lIns="182880" tIns="45720" rIns="91440" bIns="45720" rtlCol="0" anchor="t" anchorCtr="0">
            <a:spAutoFit/>
          </a:bodyPr>
          <a:lstStyle>
            <a:lvl1pPr>
              <a:defRPr lang="en-US" dirty="0"/>
            </a:lvl1pPr>
          </a:lstStyle>
          <a:p>
            <a:pPr lvl="0"/>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3" hasCustomPrompt="1"/>
          </p:nvPr>
        </p:nvSpPr>
        <p:spPr>
          <a:xfrm>
            <a:off x="17252" y="6190488"/>
            <a:ext cx="8307388" cy="369332"/>
          </a:xfr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bumper</a:t>
            </a:r>
          </a:p>
        </p:txBody>
      </p:sp>
    </p:spTree>
    <p:extLst>
      <p:ext uri="{BB962C8B-B14F-4D97-AF65-F5344CB8AC3E}">
        <p14:creationId xmlns:p14="http://schemas.microsoft.com/office/powerpoint/2010/main" val="383533650"/>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MSC 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95528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Tree>
    <p:extLst>
      <p:ext uri="{BB962C8B-B14F-4D97-AF65-F5344CB8AC3E}">
        <p14:creationId xmlns:p14="http://schemas.microsoft.com/office/powerpoint/2010/main" val="4207182178"/>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MSC 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3" name="Content Placeholder 2"/>
          <p:cNvSpPr>
            <a:spLocks noGrp="1"/>
          </p:cNvSpPr>
          <p:nvPr>
            <p:ph idx="1"/>
          </p:nvPr>
        </p:nvSpPr>
        <p:spPr>
          <a:xfrm>
            <a:off x="836761" y="1144468"/>
            <a:ext cx="7772400" cy="3657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6"/>
          <p:cNvSpPr>
            <a:spLocks noGrp="1"/>
          </p:cNvSpPr>
          <p:nvPr>
            <p:ph type="body" sz="quarter" idx="15" hasCustomPrompt="1"/>
          </p:nvPr>
        </p:nvSpPr>
        <p:spPr>
          <a:xfrm>
            <a:off x="836760" y="591864"/>
            <a:ext cx="7470627" cy="369332"/>
          </a:xfr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subtitle</a:t>
            </a:r>
          </a:p>
        </p:txBody>
      </p:sp>
    </p:spTree>
    <p:extLst>
      <p:ext uri="{BB962C8B-B14F-4D97-AF65-F5344CB8AC3E}">
        <p14:creationId xmlns:p14="http://schemas.microsoft.com/office/powerpoint/2010/main" val="863486807"/>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MSC Title, Subtitle, Content and Bumper">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3" name="Content Placeholder 2"/>
          <p:cNvSpPr>
            <a:spLocks noGrp="1"/>
          </p:cNvSpPr>
          <p:nvPr>
            <p:ph idx="1"/>
          </p:nvPr>
        </p:nvSpPr>
        <p:spPr>
          <a:xfrm>
            <a:off x="836761" y="1144468"/>
            <a:ext cx="7772400" cy="3657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3" hasCustomPrompt="1"/>
          </p:nvPr>
        </p:nvSpPr>
        <p:spPr>
          <a:xfrm>
            <a:off x="17252" y="6193640"/>
            <a:ext cx="8307388" cy="369332"/>
          </a:xfrm>
        </p:spPr>
        <p:txBody>
          <a:bodyPr vert="horz"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bumper</a:t>
            </a:r>
          </a:p>
        </p:txBody>
      </p:sp>
      <p:sp>
        <p:nvSpPr>
          <p:cNvPr id="9" name="Text Placeholder 6"/>
          <p:cNvSpPr>
            <a:spLocks noGrp="1"/>
          </p:cNvSpPr>
          <p:nvPr>
            <p:ph type="body" sz="quarter" idx="15" hasCustomPrompt="1"/>
          </p:nvPr>
        </p:nvSpPr>
        <p:spPr>
          <a:xfrm>
            <a:off x="836760" y="591864"/>
            <a:ext cx="7470627" cy="369332"/>
          </a:xfr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subtitle</a:t>
            </a:r>
          </a:p>
        </p:txBody>
      </p:sp>
    </p:spTree>
    <p:extLst>
      <p:ext uri="{BB962C8B-B14F-4D97-AF65-F5344CB8AC3E}">
        <p14:creationId xmlns:p14="http://schemas.microsoft.com/office/powerpoint/2010/main" val="3856368309"/>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MSC Title, Subtitle and Bumper">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7" name="Text Placeholder 6"/>
          <p:cNvSpPr>
            <a:spLocks noGrp="1"/>
          </p:cNvSpPr>
          <p:nvPr>
            <p:ph type="body" sz="quarter" idx="13" hasCustomPrompt="1"/>
          </p:nvPr>
        </p:nvSpPr>
        <p:spPr>
          <a:xfrm>
            <a:off x="17252" y="6193640"/>
            <a:ext cx="8307388" cy="369332"/>
          </a:xfrm>
        </p:spPr>
        <p:txBody>
          <a:bodyPr vert="horz"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bumper</a:t>
            </a:r>
          </a:p>
        </p:txBody>
      </p:sp>
      <p:sp>
        <p:nvSpPr>
          <p:cNvPr id="9" name="Text Placeholder 6"/>
          <p:cNvSpPr>
            <a:spLocks noGrp="1"/>
          </p:cNvSpPr>
          <p:nvPr>
            <p:ph type="body" sz="quarter" idx="15" hasCustomPrompt="1"/>
          </p:nvPr>
        </p:nvSpPr>
        <p:spPr>
          <a:xfrm>
            <a:off x="836760" y="591864"/>
            <a:ext cx="7470627" cy="369332"/>
          </a:xfr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subtitle</a:t>
            </a:r>
          </a:p>
        </p:txBody>
      </p:sp>
    </p:spTree>
    <p:extLst>
      <p:ext uri="{BB962C8B-B14F-4D97-AF65-F5344CB8AC3E}">
        <p14:creationId xmlns:p14="http://schemas.microsoft.com/office/powerpoint/2010/main" val="3393172283"/>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MSC Title and Bumper">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7" name="Text Placeholder 6"/>
          <p:cNvSpPr>
            <a:spLocks noGrp="1"/>
          </p:cNvSpPr>
          <p:nvPr>
            <p:ph type="body" sz="quarter" idx="13" hasCustomPrompt="1"/>
          </p:nvPr>
        </p:nvSpPr>
        <p:spPr>
          <a:xfrm>
            <a:off x="17252" y="6193640"/>
            <a:ext cx="8307388" cy="369332"/>
          </a:xfrm>
        </p:spPr>
        <p:txBody>
          <a:bodyPr vert="horz"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bumper</a:t>
            </a:r>
          </a:p>
        </p:txBody>
      </p:sp>
    </p:spTree>
    <p:extLst>
      <p:ext uri="{BB962C8B-B14F-4D97-AF65-F5344CB8AC3E}">
        <p14:creationId xmlns:p14="http://schemas.microsoft.com/office/powerpoint/2010/main" val="694997515"/>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MSC 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9" name="Text Placeholder 6"/>
          <p:cNvSpPr>
            <a:spLocks noGrp="1"/>
          </p:cNvSpPr>
          <p:nvPr>
            <p:ph type="body" sz="quarter" idx="15" hasCustomPrompt="1"/>
          </p:nvPr>
        </p:nvSpPr>
        <p:spPr>
          <a:xfrm>
            <a:off x="836760" y="591864"/>
            <a:ext cx="7470627" cy="369332"/>
          </a:xfr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subtitle</a:t>
            </a:r>
          </a:p>
        </p:txBody>
      </p:sp>
    </p:spTree>
    <p:extLst>
      <p:ext uri="{BB962C8B-B14F-4D97-AF65-F5344CB8AC3E}">
        <p14:creationId xmlns:p14="http://schemas.microsoft.com/office/powerpoint/2010/main" val="538232263"/>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MSC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474495"/>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MSC 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38754" y="2471681"/>
            <a:ext cx="7886700" cy="1421928"/>
          </a:xfrm>
        </p:spPr>
        <p:txBody>
          <a:bodyPr anchor="b"/>
          <a:lstStyle>
            <a:lvl1pPr>
              <a:defRPr sz="4800">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586432639"/>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MSC 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95528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52292636"/>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MSC 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1248" y="100584"/>
            <a:ext cx="795528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58981456"/>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MSC 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7" y="100584"/>
            <a:ext cx="795528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278484693"/>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MSC Title Slide">
    <p:bg>
      <p:bgPr>
        <a:gradFill>
          <a:gsLst>
            <a:gs pos="0">
              <a:srgbClr val="7F7F73">
                <a:lumMod val="5000"/>
                <a:lumOff val="95000"/>
              </a:srgbClr>
            </a:gs>
            <a:gs pos="74000">
              <a:srgbClr val="7F7F73"/>
            </a:gs>
            <a:gs pos="83000">
              <a:srgbClr val="7F7F73"/>
            </a:gs>
            <a:gs pos="100000">
              <a:srgbClr val="7F7F73">
                <a:lumMod val="50000"/>
                <a:lumOff val="50000"/>
              </a:srgbClr>
            </a:gs>
          </a:gsLst>
          <a:lin ang="3600000" scaled="0"/>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476875"/>
          </a:xfrm>
          <a:prstGeom prst="rect">
            <a:avLst/>
          </a:prstGeom>
        </p:spPr>
      </p:pic>
      <p:pic>
        <p:nvPicPr>
          <p:cNvPr id="6" name="LowerBa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695700"/>
            <a:ext cx="9144000" cy="3162300"/>
          </a:xfrm>
          <a:prstGeom prst="rect">
            <a:avLst/>
          </a:prstGeom>
        </p:spPr>
      </p:pic>
      <p:sp>
        <p:nvSpPr>
          <p:cNvPr id="3" name="Subtitle 2"/>
          <p:cNvSpPr>
            <a:spLocks noGrp="1"/>
          </p:cNvSpPr>
          <p:nvPr>
            <p:ph type="subTitle" idx="1"/>
          </p:nvPr>
        </p:nvSpPr>
        <p:spPr>
          <a:xfrm>
            <a:off x="511744" y="5863173"/>
            <a:ext cx="7155611" cy="332399"/>
          </a:xfrm>
        </p:spPr>
        <p:txBody>
          <a:bodyPr wrap="square" lIns="0" tIns="0" rIns="0" bIns="0">
            <a:spAutoFit/>
          </a:bodyPr>
          <a:lstStyle>
            <a:lvl1pPr marL="0" indent="0" algn="l" defTabSz="914400" rtl="0" eaLnBrk="1" latinLnBrk="0" hangingPunct="1">
              <a:lnSpc>
                <a:spcPct val="90000"/>
              </a:lnSpc>
              <a:spcBef>
                <a:spcPct val="0"/>
              </a:spcBef>
              <a:buClrTx/>
              <a:buFont typeface="Wingdings" panose="05000000000000000000" pitchFamily="2" charset="2"/>
              <a:buNone/>
              <a:defRPr lang="en-US" sz="2400" b="0" kern="1200" dirty="0">
                <a:solidFill>
                  <a:schemeClr val="tx1"/>
                </a:solidFill>
                <a:latin typeface="Arial" panose="020B0604020202020204" pitchFamily="34" charset="0"/>
                <a:ea typeface="+mj-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 name="Title 1"/>
          <p:cNvSpPr>
            <a:spLocks noGrp="1"/>
          </p:cNvSpPr>
          <p:nvPr>
            <p:ph type="ctrTitle"/>
          </p:nvPr>
        </p:nvSpPr>
        <p:spPr>
          <a:xfrm>
            <a:off x="511744" y="5366881"/>
            <a:ext cx="7155611" cy="484748"/>
          </a:xfrm>
        </p:spPr>
        <p:txBody>
          <a:bodyPr wrap="square" lIns="0" tIns="0" rIns="0" bIns="0" anchor="t" anchorCtr="0">
            <a:spAutoFit/>
          </a:bodyPr>
          <a:lstStyle>
            <a:lvl1pPr marL="0" algn="l" defTabSz="914400" rtl="0" eaLnBrk="1" latinLnBrk="0" hangingPunct="1">
              <a:lnSpc>
                <a:spcPct val="90000"/>
              </a:lnSpc>
              <a:spcBef>
                <a:spcPct val="0"/>
              </a:spcBef>
              <a:buNone/>
              <a:defRPr lang="en-US" sz="3500" b="1" kern="1200" dirty="0">
                <a:solidFill>
                  <a:schemeClr val="bg1"/>
                </a:solidFill>
                <a:effectLst>
                  <a:outerShdw blurRad="88900" dist="38100" dir="3600000" algn="t" rotWithShape="0">
                    <a:prstClr val="black">
                      <a:alpha val="90000"/>
                    </a:prstClr>
                  </a:outerShdw>
                </a:effectLst>
                <a:latin typeface="Arial" panose="020B0604020202020204" pitchFamily="34" charset="0"/>
                <a:ea typeface="+mj-ea"/>
                <a:cs typeface="Arial" panose="020B0604020202020204" pitchFamily="34" charset="0"/>
              </a:defRPr>
            </a:lvl1pPr>
          </a:lstStyle>
          <a:p>
            <a:pPr marL="0" lvl="0" algn="l" defTabSz="914400" rtl="0" eaLnBrk="1" latinLnBrk="0" hangingPunct="1">
              <a:lnSpc>
                <a:spcPct val="90000"/>
              </a:lnSpc>
              <a:spcBef>
                <a:spcPct val="0"/>
              </a:spcBef>
              <a:buNone/>
            </a:pPr>
            <a:r>
              <a:rPr lang="en-US" dirty="0"/>
              <a:t>Click to edit Master title style</a:t>
            </a:r>
          </a:p>
        </p:txBody>
      </p:sp>
      <p:pic>
        <p:nvPicPr>
          <p:cNvPr id="7" name="ArmyLogo"/>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11744" y="0"/>
            <a:ext cx="1495425" cy="1857375"/>
          </a:xfrm>
          <a:prstGeom prst="rect">
            <a:avLst/>
          </a:prstGeom>
        </p:spPr>
      </p:pic>
      <p:sp>
        <p:nvSpPr>
          <p:cNvPr id="11" name="Classification Lower"/>
          <p:cNvSpPr txBox="1">
            <a:spLocks/>
          </p:cNvSpPr>
          <p:nvPr userDrawn="1"/>
        </p:nvSpPr>
        <p:spPr>
          <a:xfrm>
            <a:off x="0" y="6724790"/>
            <a:ext cx="8515350" cy="138499"/>
          </a:xfrm>
          <a:prstGeom prst="rect">
            <a:avLst/>
          </a:prstGeom>
        </p:spPr>
        <p:txBody>
          <a:bodyPr vert="horz" wrap="square" lIns="9144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900" b="1" dirty="0">
                <a:solidFill>
                  <a:prstClr val="black"/>
                </a:solidFill>
              </a:rPr>
              <a:t>UNCLASSIFIED//FOUO</a:t>
            </a:r>
          </a:p>
        </p:txBody>
      </p:sp>
      <p:sp>
        <p:nvSpPr>
          <p:cNvPr id="12" name="Classification Top"/>
          <p:cNvSpPr txBox="1">
            <a:spLocks/>
          </p:cNvSpPr>
          <p:nvPr userDrawn="1"/>
        </p:nvSpPr>
        <p:spPr>
          <a:xfrm>
            <a:off x="781050" y="0"/>
            <a:ext cx="7886700" cy="138499"/>
          </a:xfrm>
          <a:prstGeom prst="rect">
            <a:avLst/>
          </a:prstGeom>
        </p:spPr>
        <p:txBody>
          <a:bodyPr vert="horz" lIns="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prstClr val="white"/>
                </a:solidFill>
              </a:rPr>
              <a:t>UNCLASSIFIED//FOUO</a:t>
            </a:r>
          </a:p>
        </p:txBody>
      </p:sp>
      <p:pic>
        <p:nvPicPr>
          <p:cNvPr id="4" name="Picture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778256" y="4089863"/>
            <a:ext cx="914433" cy="835182"/>
          </a:xfrm>
          <a:prstGeom prst="rect">
            <a:avLst/>
          </a:prstGeom>
        </p:spPr>
      </p:pic>
    </p:spTree>
    <p:extLst>
      <p:ext uri="{BB962C8B-B14F-4D97-AF65-F5344CB8AC3E}">
        <p14:creationId xmlns:p14="http://schemas.microsoft.com/office/powerpoint/2010/main" val="2093006450"/>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MSC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6761" y="104035"/>
            <a:ext cx="7955280" cy="480131"/>
          </a:xfrm>
        </p:spPr>
        <p:txBody>
          <a:bodyPr vert="horz" lIns="182880" tIns="45720" rIns="91440" bIns="45720" rtlCol="0" anchor="t" anchorCtr="0">
            <a:spAutoFit/>
          </a:bodyPr>
          <a:lstStyle>
            <a:lvl1pPr>
              <a:defRPr lang="en-US" dirty="0"/>
            </a:lvl1pPr>
          </a:lstStyle>
          <a:p>
            <a:pPr lvl="0"/>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23241871"/>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MSC Title, Content and Bumper">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955280" cy="480131"/>
          </a:xfrm>
        </p:spPr>
        <p:txBody>
          <a:bodyPr vert="horz" lIns="182880" tIns="45720" rIns="91440" bIns="45720" rtlCol="0" anchor="t" anchorCtr="0">
            <a:spAutoFit/>
          </a:bodyPr>
          <a:lstStyle>
            <a:lvl1pPr>
              <a:defRPr lang="en-US" dirty="0"/>
            </a:lvl1pPr>
          </a:lstStyle>
          <a:p>
            <a:pPr lvl="0"/>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3" hasCustomPrompt="1"/>
          </p:nvPr>
        </p:nvSpPr>
        <p:spPr>
          <a:xfrm>
            <a:off x="17252" y="6190488"/>
            <a:ext cx="8307388" cy="369332"/>
          </a:xfr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bumper</a:t>
            </a:r>
          </a:p>
        </p:txBody>
      </p:sp>
    </p:spTree>
    <p:extLst>
      <p:ext uri="{BB962C8B-B14F-4D97-AF65-F5344CB8AC3E}">
        <p14:creationId xmlns:p14="http://schemas.microsoft.com/office/powerpoint/2010/main" val="2320270807"/>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MSC 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95528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Tree>
    <p:extLst>
      <p:ext uri="{BB962C8B-B14F-4D97-AF65-F5344CB8AC3E}">
        <p14:creationId xmlns:p14="http://schemas.microsoft.com/office/powerpoint/2010/main" val="3503050571"/>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MSC 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3" name="Content Placeholder 2"/>
          <p:cNvSpPr>
            <a:spLocks noGrp="1"/>
          </p:cNvSpPr>
          <p:nvPr>
            <p:ph idx="1"/>
          </p:nvPr>
        </p:nvSpPr>
        <p:spPr>
          <a:xfrm>
            <a:off x="836761" y="1144468"/>
            <a:ext cx="7772400" cy="3657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6"/>
          <p:cNvSpPr>
            <a:spLocks noGrp="1"/>
          </p:cNvSpPr>
          <p:nvPr>
            <p:ph type="body" sz="quarter" idx="15" hasCustomPrompt="1"/>
          </p:nvPr>
        </p:nvSpPr>
        <p:spPr>
          <a:xfrm>
            <a:off x="836760" y="591864"/>
            <a:ext cx="7470627" cy="369332"/>
          </a:xfr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subtitle</a:t>
            </a:r>
          </a:p>
        </p:txBody>
      </p:sp>
    </p:spTree>
    <p:extLst>
      <p:ext uri="{BB962C8B-B14F-4D97-AF65-F5344CB8AC3E}">
        <p14:creationId xmlns:p14="http://schemas.microsoft.com/office/powerpoint/2010/main" val="4180145403"/>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MSC Title, Subtitle, Content and Bumper">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3" name="Content Placeholder 2"/>
          <p:cNvSpPr>
            <a:spLocks noGrp="1"/>
          </p:cNvSpPr>
          <p:nvPr>
            <p:ph idx="1"/>
          </p:nvPr>
        </p:nvSpPr>
        <p:spPr>
          <a:xfrm>
            <a:off x="836761" y="1144468"/>
            <a:ext cx="7772400" cy="3657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3" hasCustomPrompt="1"/>
          </p:nvPr>
        </p:nvSpPr>
        <p:spPr>
          <a:xfrm>
            <a:off x="17252" y="6193640"/>
            <a:ext cx="8307388" cy="369332"/>
          </a:xfrm>
        </p:spPr>
        <p:txBody>
          <a:bodyPr vert="horz"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bumper</a:t>
            </a:r>
          </a:p>
        </p:txBody>
      </p:sp>
      <p:sp>
        <p:nvSpPr>
          <p:cNvPr id="9" name="Text Placeholder 6"/>
          <p:cNvSpPr>
            <a:spLocks noGrp="1"/>
          </p:cNvSpPr>
          <p:nvPr>
            <p:ph type="body" sz="quarter" idx="15" hasCustomPrompt="1"/>
          </p:nvPr>
        </p:nvSpPr>
        <p:spPr>
          <a:xfrm>
            <a:off x="836760" y="591864"/>
            <a:ext cx="7470627" cy="369332"/>
          </a:xfr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subtitle</a:t>
            </a:r>
          </a:p>
        </p:txBody>
      </p:sp>
    </p:spTree>
    <p:extLst>
      <p:ext uri="{BB962C8B-B14F-4D97-AF65-F5344CB8AC3E}">
        <p14:creationId xmlns:p14="http://schemas.microsoft.com/office/powerpoint/2010/main" val="3620906651"/>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MSC Title, Subtitle and Bumper">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7" name="Text Placeholder 6"/>
          <p:cNvSpPr>
            <a:spLocks noGrp="1"/>
          </p:cNvSpPr>
          <p:nvPr>
            <p:ph type="body" sz="quarter" idx="13" hasCustomPrompt="1"/>
          </p:nvPr>
        </p:nvSpPr>
        <p:spPr>
          <a:xfrm>
            <a:off x="17252" y="6193640"/>
            <a:ext cx="8307388" cy="369332"/>
          </a:xfrm>
        </p:spPr>
        <p:txBody>
          <a:bodyPr vert="horz"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bumper</a:t>
            </a:r>
          </a:p>
        </p:txBody>
      </p:sp>
      <p:sp>
        <p:nvSpPr>
          <p:cNvPr id="9" name="Text Placeholder 6"/>
          <p:cNvSpPr>
            <a:spLocks noGrp="1"/>
          </p:cNvSpPr>
          <p:nvPr>
            <p:ph type="body" sz="quarter" idx="15" hasCustomPrompt="1"/>
          </p:nvPr>
        </p:nvSpPr>
        <p:spPr>
          <a:xfrm>
            <a:off x="836760" y="591864"/>
            <a:ext cx="7470627" cy="369332"/>
          </a:xfr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subtitle</a:t>
            </a:r>
          </a:p>
        </p:txBody>
      </p:sp>
    </p:spTree>
    <p:extLst>
      <p:ext uri="{BB962C8B-B14F-4D97-AF65-F5344CB8AC3E}">
        <p14:creationId xmlns:p14="http://schemas.microsoft.com/office/powerpoint/2010/main" val="765443142"/>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MSC Title and Bumper">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7" name="Text Placeholder 6"/>
          <p:cNvSpPr>
            <a:spLocks noGrp="1"/>
          </p:cNvSpPr>
          <p:nvPr>
            <p:ph type="body" sz="quarter" idx="13" hasCustomPrompt="1"/>
          </p:nvPr>
        </p:nvSpPr>
        <p:spPr>
          <a:xfrm>
            <a:off x="17252" y="6193640"/>
            <a:ext cx="8307388" cy="369332"/>
          </a:xfrm>
        </p:spPr>
        <p:txBody>
          <a:bodyPr vert="horz"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bumper</a:t>
            </a:r>
          </a:p>
        </p:txBody>
      </p:sp>
    </p:spTree>
    <p:extLst>
      <p:ext uri="{BB962C8B-B14F-4D97-AF65-F5344CB8AC3E}">
        <p14:creationId xmlns:p14="http://schemas.microsoft.com/office/powerpoint/2010/main" val="1697905285"/>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MSC 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9" name="Text Placeholder 6"/>
          <p:cNvSpPr>
            <a:spLocks noGrp="1"/>
          </p:cNvSpPr>
          <p:nvPr>
            <p:ph type="body" sz="quarter" idx="15" hasCustomPrompt="1"/>
          </p:nvPr>
        </p:nvSpPr>
        <p:spPr>
          <a:xfrm>
            <a:off x="836760" y="591864"/>
            <a:ext cx="7470627" cy="369332"/>
          </a:xfr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subtitle</a:t>
            </a:r>
          </a:p>
        </p:txBody>
      </p:sp>
    </p:spTree>
    <p:extLst>
      <p:ext uri="{BB962C8B-B14F-4D97-AF65-F5344CB8AC3E}">
        <p14:creationId xmlns:p14="http://schemas.microsoft.com/office/powerpoint/2010/main" val="2767593434"/>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MSC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7265283"/>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MSC 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38754" y="2471681"/>
            <a:ext cx="7886700" cy="1421928"/>
          </a:xfrm>
        </p:spPr>
        <p:txBody>
          <a:bodyPr anchor="b"/>
          <a:lstStyle>
            <a:lvl1pPr>
              <a:defRPr sz="4800">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074288075"/>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MSC 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95528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0172081"/>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MSC 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1248" y="100584"/>
            <a:ext cx="795528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0769649"/>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MSC 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7" y="100584"/>
            <a:ext cx="795528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80601535"/>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MSC Title Slide">
    <p:bg>
      <p:bgPr>
        <a:gradFill>
          <a:gsLst>
            <a:gs pos="0">
              <a:srgbClr val="7F7F73">
                <a:lumMod val="5000"/>
                <a:lumOff val="95000"/>
              </a:srgbClr>
            </a:gs>
            <a:gs pos="74000">
              <a:srgbClr val="7F7F73"/>
            </a:gs>
            <a:gs pos="83000">
              <a:srgbClr val="7F7F73"/>
            </a:gs>
            <a:gs pos="100000">
              <a:srgbClr val="7F7F73">
                <a:lumMod val="50000"/>
                <a:lumOff val="50000"/>
              </a:srgbClr>
            </a:gs>
          </a:gsLst>
          <a:lin ang="3600000" scaled="0"/>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476875"/>
          </a:xfrm>
          <a:prstGeom prst="rect">
            <a:avLst/>
          </a:prstGeom>
        </p:spPr>
      </p:pic>
      <p:pic>
        <p:nvPicPr>
          <p:cNvPr id="6" name="LowerBa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695700"/>
            <a:ext cx="9144000" cy="3162300"/>
          </a:xfrm>
          <a:prstGeom prst="rect">
            <a:avLst/>
          </a:prstGeom>
        </p:spPr>
      </p:pic>
      <p:sp>
        <p:nvSpPr>
          <p:cNvPr id="3" name="Subtitle 2"/>
          <p:cNvSpPr>
            <a:spLocks noGrp="1"/>
          </p:cNvSpPr>
          <p:nvPr>
            <p:ph type="subTitle" idx="1"/>
          </p:nvPr>
        </p:nvSpPr>
        <p:spPr>
          <a:xfrm>
            <a:off x="511744" y="5863173"/>
            <a:ext cx="7155611" cy="332399"/>
          </a:xfrm>
        </p:spPr>
        <p:txBody>
          <a:bodyPr wrap="square" lIns="0" tIns="0" rIns="0" bIns="0">
            <a:spAutoFit/>
          </a:bodyPr>
          <a:lstStyle>
            <a:lvl1pPr marL="0" indent="0" algn="l" defTabSz="914400" rtl="0" eaLnBrk="1" latinLnBrk="0" hangingPunct="1">
              <a:lnSpc>
                <a:spcPct val="90000"/>
              </a:lnSpc>
              <a:spcBef>
                <a:spcPct val="0"/>
              </a:spcBef>
              <a:buClrTx/>
              <a:buFont typeface="Wingdings" panose="05000000000000000000" pitchFamily="2" charset="2"/>
              <a:buNone/>
              <a:defRPr lang="en-US" sz="2400" b="0" kern="1200" dirty="0">
                <a:solidFill>
                  <a:schemeClr val="tx1"/>
                </a:solidFill>
                <a:latin typeface="Arial" panose="020B0604020202020204" pitchFamily="34" charset="0"/>
                <a:ea typeface="+mj-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 name="Title 1"/>
          <p:cNvSpPr>
            <a:spLocks noGrp="1"/>
          </p:cNvSpPr>
          <p:nvPr>
            <p:ph type="ctrTitle"/>
          </p:nvPr>
        </p:nvSpPr>
        <p:spPr>
          <a:xfrm>
            <a:off x="511744" y="5366881"/>
            <a:ext cx="7155611" cy="484748"/>
          </a:xfrm>
        </p:spPr>
        <p:txBody>
          <a:bodyPr wrap="square" lIns="0" tIns="0" rIns="0" bIns="0" anchor="t" anchorCtr="0">
            <a:spAutoFit/>
          </a:bodyPr>
          <a:lstStyle>
            <a:lvl1pPr marL="0" algn="l" defTabSz="914400" rtl="0" eaLnBrk="1" latinLnBrk="0" hangingPunct="1">
              <a:lnSpc>
                <a:spcPct val="90000"/>
              </a:lnSpc>
              <a:spcBef>
                <a:spcPct val="0"/>
              </a:spcBef>
              <a:buNone/>
              <a:defRPr lang="en-US" sz="3500" b="1" kern="1200" dirty="0">
                <a:solidFill>
                  <a:schemeClr val="bg1"/>
                </a:solidFill>
                <a:effectLst>
                  <a:outerShdw blurRad="88900" dist="38100" dir="3600000" algn="t" rotWithShape="0">
                    <a:prstClr val="black">
                      <a:alpha val="90000"/>
                    </a:prstClr>
                  </a:outerShdw>
                </a:effectLst>
                <a:latin typeface="Arial" panose="020B0604020202020204" pitchFamily="34" charset="0"/>
                <a:ea typeface="+mj-ea"/>
                <a:cs typeface="Arial" panose="020B0604020202020204" pitchFamily="34" charset="0"/>
              </a:defRPr>
            </a:lvl1pPr>
          </a:lstStyle>
          <a:p>
            <a:pPr marL="0" lvl="0" algn="l" defTabSz="914400" rtl="0" eaLnBrk="1" latinLnBrk="0" hangingPunct="1">
              <a:lnSpc>
                <a:spcPct val="90000"/>
              </a:lnSpc>
              <a:spcBef>
                <a:spcPct val="0"/>
              </a:spcBef>
              <a:buNone/>
            </a:pPr>
            <a:r>
              <a:rPr lang="en-US" dirty="0"/>
              <a:t>Click to edit Master title style</a:t>
            </a:r>
          </a:p>
        </p:txBody>
      </p:sp>
      <p:pic>
        <p:nvPicPr>
          <p:cNvPr id="7" name="ArmyLogo"/>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11744" y="0"/>
            <a:ext cx="1495425" cy="1857375"/>
          </a:xfrm>
          <a:prstGeom prst="rect">
            <a:avLst/>
          </a:prstGeom>
        </p:spPr>
      </p:pic>
      <p:sp>
        <p:nvSpPr>
          <p:cNvPr id="11" name="Classification Lower"/>
          <p:cNvSpPr txBox="1">
            <a:spLocks/>
          </p:cNvSpPr>
          <p:nvPr userDrawn="1"/>
        </p:nvSpPr>
        <p:spPr>
          <a:xfrm>
            <a:off x="0" y="6724790"/>
            <a:ext cx="8515350" cy="138499"/>
          </a:xfrm>
          <a:prstGeom prst="rect">
            <a:avLst/>
          </a:prstGeom>
        </p:spPr>
        <p:txBody>
          <a:bodyPr vert="horz" wrap="square" lIns="9144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900" b="1" dirty="0">
                <a:solidFill>
                  <a:prstClr val="black"/>
                </a:solidFill>
              </a:rPr>
              <a:t>UNCLASSIFIED//FOUO</a:t>
            </a:r>
          </a:p>
        </p:txBody>
      </p:sp>
      <p:sp>
        <p:nvSpPr>
          <p:cNvPr id="12" name="Classification Top"/>
          <p:cNvSpPr txBox="1">
            <a:spLocks/>
          </p:cNvSpPr>
          <p:nvPr userDrawn="1"/>
        </p:nvSpPr>
        <p:spPr>
          <a:xfrm>
            <a:off x="781050" y="0"/>
            <a:ext cx="7886700" cy="138499"/>
          </a:xfrm>
          <a:prstGeom prst="rect">
            <a:avLst/>
          </a:prstGeom>
        </p:spPr>
        <p:txBody>
          <a:bodyPr vert="horz" lIns="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prstClr val="white"/>
                </a:solidFill>
              </a:rPr>
              <a:t>UNCLASSIFIED//FOUO</a:t>
            </a:r>
          </a:p>
        </p:txBody>
      </p:sp>
      <p:pic>
        <p:nvPicPr>
          <p:cNvPr id="4" name="Picture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778256" y="4089863"/>
            <a:ext cx="914433" cy="835182"/>
          </a:xfrm>
          <a:prstGeom prst="rect">
            <a:avLst/>
          </a:prstGeom>
        </p:spPr>
      </p:pic>
    </p:spTree>
    <p:extLst>
      <p:ext uri="{BB962C8B-B14F-4D97-AF65-F5344CB8AC3E}">
        <p14:creationId xmlns:p14="http://schemas.microsoft.com/office/powerpoint/2010/main" val="314175493"/>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MSC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6761" y="104035"/>
            <a:ext cx="7955280" cy="480131"/>
          </a:xfrm>
        </p:spPr>
        <p:txBody>
          <a:bodyPr vert="horz" lIns="182880" tIns="45720" rIns="91440" bIns="45720" rtlCol="0" anchor="t" anchorCtr="0">
            <a:spAutoFit/>
          </a:bodyPr>
          <a:lstStyle>
            <a:lvl1pPr>
              <a:defRPr lang="en-US" dirty="0"/>
            </a:lvl1pPr>
          </a:lstStyle>
          <a:p>
            <a:pPr lvl="0"/>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05120702"/>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MSC Title, Content and Bumper">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955280" cy="480131"/>
          </a:xfrm>
        </p:spPr>
        <p:txBody>
          <a:bodyPr vert="horz" lIns="182880" tIns="45720" rIns="91440" bIns="45720" rtlCol="0" anchor="t" anchorCtr="0">
            <a:spAutoFit/>
          </a:bodyPr>
          <a:lstStyle>
            <a:lvl1pPr>
              <a:defRPr lang="en-US" dirty="0"/>
            </a:lvl1pPr>
          </a:lstStyle>
          <a:p>
            <a:pPr lvl="0"/>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3" hasCustomPrompt="1"/>
          </p:nvPr>
        </p:nvSpPr>
        <p:spPr>
          <a:xfrm>
            <a:off x="17252" y="6190488"/>
            <a:ext cx="8307388" cy="369332"/>
          </a:xfr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bumper</a:t>
            </a:r>
          </a:p>
        </p:txBody>
      </p:sp>
    </p:spTree>
    <p:extLst>
      <p:ext uri="{BB962C8B-B14F-4D97-AF65-F5344CB8AC3E}">
        <p14:creationId xmlns:p14="http://schemas.microsoft.com/office/powerpoint/2010/main" val="523298755"/>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MSC 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95528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Tree>
    <p:extLst>
      <p:ext uri="{BB962C8B-B14F-4D97-AF65-F5344CB8AC3E}">
        <p14:creationId xmlns:p14="http://schemas.microsoft.com/office/powerpoint/2010/main" val="332937892"/>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MSC 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3" name="Content Placeholder 2"/>
          <p:cNvSpPr>
            <a:spLocks noGrp="1"/>
          </p:cNvSpPr>
          <p:nvPr>
            <p:ph idx="1"/>
          </p:nvPr>
        </p:nvSpPr>
        <p:spPr>
          <a:xfrm>
            <a:off x="836761" y="1144468"/>
            <a:ext cx="7772400" cy="3657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6"/>
          <p:cNvSpPr>
            <a:spLocks noGrp="1"/>
          </p:cNvSpPr>
          <p:nvPr>
            <p:ph type="body" sz="quarter" idx="15" hasCustomPrompt="1"/>
          </p:nvPr>
        </p:nvSpPr>
        <p:spPr>
          <a:xfrm>
            <a:off x="836760" y="591864"/>
            <a:ext cx="7470627" cy="369332"/>
          </a:xfr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subtitle</a:t>
            </a:r>
          </a:p>
        </p:txBody>
      </p:sp>
    </p:spTree>
    <p:extLst>
      <p:ext uri="{BB962C8B-B14F-4D97-AF65-F5344CB8AC3E}">
        <p14:creationId xmlns:p14="http://schemas.microsoft.com/office/powerpoint/2010/main" val="696813464"/>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MSC Title, Subtitle, Content and Bumper">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3" name="Content Placeholder 2"/>
          <p:cNvSpPr>
            <a:spLocks noGrp="1"/>
          </p:cNvSpPr>
          <p:nvPr>
            <p:ph idx="1"/>
          </p:nvPr>
        </p:nvSpPr>
        <p:spPr>
          <a:xfrm>
            <a:off x="836761" y="1144468"/>
            <a:ext cx="7772400" cy="3657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3" hasCustomPrompt="1"/>
          </p:nvPr>
        </p:nvSpPr>
        <p:spPr>
          <a:xfrm>
            <a:off x="17252" y="6193640"/>
            <a:ext cx="8307388" cy="369332"/>
          </a:xfrm>
        </p:spPr>
        <p:txBody>
          <a:bodyPr vert="horz"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bumper</a:t>
            </a:r>
          </a:p>
        </p:txBody>
      </p:sp>
      <p:sp>
        <p:nvSpPr>
          <p:cNvPr id="9" name="Text Placeholder 6"/>
          <p:cNvSpPr>
            <a:spLocks noGrp="1"/>
          </p:cNvSpPr>
          <p:nvPr>
            <p:ph type="body" sz="quarter" idx="15" hasCustomPrompt="1"/>
          </p:nvPr>
        </p:nvSpPr>
        <p:spPr>
          <a:xfrm>
            <a:off x="836760" y="591864"/>
            <a:ext cx="7470627" cy="369332"/>
          </a:xfr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subtitle</a:t>
            </a:r>
          </a:p>
        </p:txBody>
      </p:sp>
    </p:spTree>
    <p:extLst>
      <p:ext uri="{BB962C8B-B14F-4D97-AF65-F5344CB8AC3E}">
        <p14:creationId xmlns:p14="http://schemas.microsoft.com/office/powerpoint/2010/main" val="2689222336"/>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MSC Title, Subtitle and Bumper">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7" name="Text Placeholder 6"/>
          <p:cNvSpPr>
            <a:spLocks noGrp="1"/>
          </p:cNvSpPr>
          <p:nvPr>
            <p:ph type="body" sz="quarter" idx="13" hasCustomPrompt="1"/>
          </p:nvPr>
        </p:nvSpPr>
        <p:spPr>
          <a:xfrm>
            <a:off x="17252" y="6193640"/>
            <a:ext cx="8307388" cy="369332"/>
          </a:xfrm>
        </p:spPr>
        <p:txBody>
          <a:bodyPr vert="horz"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bumper</a:t>
            </a:r>
          </a:p>
        </p:txBody>
      </p:sp>
      <p:sp>
        <p:nvSpPr>
          <p:cNvPr id="9" name="Text Placeholder 6"/>
          <p:cNvSpPr>
            <a:spLocks noGrp="1"/>
          </p:cNvSpPr>
          <p:nvPr>
            <p:ph type="body" sz="quarter" idx="15" hasCustomPrompt="1"/>
          </p:nvPr>
        </p:nvSpPr>
        <p:spPr>
          <a:xfrm>
            <a:off x="836760" y="591864"/>
            <a:ext cx="7470627" cy="369332"/>
          </a:xfr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subtitle</a:t>
            </a:r>
          </a:p>
        </p:txBody>
      </p:sp>
    </p:spTree>
    <p:extLst>
      <p:ext uri="{BB962C8B-B14F-4D97-AF65-F5344CB8AC3E}">
        <p14:creationId xmlns:p14="http://schemas.microsoft.com/office/powerpoint/2010/main" val="777625591"/>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MSC Title and Bumper">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7" name="Text Placeholder 6"/>
          <p:cNvSpPr>
            <a:spLocks noGrp="1"/>
          </p:cNvSpPr>
          <p:nvPr>
            <p:ph type="body" sz="quarter" idx="13" hasCustomPrompt="1"/>
          </p:nvPr>
        </p:nvSpPr>
        <p:spPr>
          <a:xfrm>
            <a:off x="17252" y="6193640"/>
            <a:ext cx="8307388" cy="369332"/>
          </a:xfrm>
        </p:spPr>
        <p:txBody>
          <a:bodyPr vert="horz"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bumper</a:t>
            </a:r>
          </a:p>
        </p:txBody>
      </p:sp>
    </p:spTree>
    <p:extLst>
      <p:ext uri="{BB962C8B-B14F-4D97-AF65-F5344CB8AC3E}">
        <p14:creationId xmlns:p14="http://schemas.microsoft.com/office/powerpoint/2010/main" val="3350438929"/>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MSC 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9" name="Text Placeholder 6"/>
          <p:cNvSpPr>
            <a:spLocks noGrp="1"/>
          </p:cNvSpPr>
          <p:nvPr>
            <p:ph type="body" sz="quarter" idx="15" hasCustomPrompt="1"/>
          </p:nvPr>
        </p:nvSpPr>
        <p:spPr>
          <a:xfrm>
            <a:off x="836760" y="591864"/>
            <a:ext cx="7470627" cy="369332"/>
          </a:xfr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subtitle</a:t>
            </a:r>
          </a:p>
        </p:txBody>
      </p:sp>
    </p:spTree>
    <p:extLst>
      <p:ext uri="{BB962C8B-B14F-4D97-AF65-F5344CB8AC3E}">
        <p14:creationId xmlns:p14="http://schemas.microsoft.com/office/powerpoint/2010/main" val="677034917"/>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MSC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6052087"/>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MSC 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38754" y="2471681"/>
            <a:ext cx="7886700" cy="1421928"/>
          </a:xfrm>
        </p:spPr>
        <p:txBody>
          <a:bodyPr anchor="b"/>
          <a:lstStyle>
            <a:lvl1pPr>
              <a:defRPr sz="4800">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470529754"/>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MSC 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95528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4847792"/>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MSC 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1248" y="100584"/>
            <a:ext cx="795528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86040184"/>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objTx" preserve="1">
  <p:cSld name="MSC 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7" y="100584"/>
            <a:ext cx="7955280" cy="480131"/>
          </a:xfr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575966331"/>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image" Target="../media/image4.gi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image" Target="../media/image3.pn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image" Target="../media/image2.png"/><Relationship Id="rId2" Type="http://schemas.openxmlformats.org/officeDocument/2006/relationships/slideLayout" Target="../slideLayouts/slideLayout16.xml"/><Relationship Id="rId16" Type="http://schemas.openxmlformats.org/officeDocument/2006/relationships/image" Target="../media/image1.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image" Target="../media/image3.png"/><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image" Target="../media/image2.png"/><Relationship Id="rId2" Type="http://schemas.openxmlformats.org/officeDocument/2006/relationships/slideLayout" Target="../slideLayouts/slideLayout30.xml"/><Relationship Id="rId16" Type="http://schemas.openxmlformats.org/officeDocument/2006/relationships/image" Target="../media/image1.png"/><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theme" Target="../theme/theme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image" Target="../media/image3.png"/><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image" Target="../media/image2.png"/><Relationship Id="rId2" Type="http://schemas.openxmlformats.org/officeDocument/2006/relationships/slideLayout" Target="../slideLayouts/slideLayout44.xml"/><Relationship Id="rId16" Type="http://schemas.openxmlformats.org/officeDocument/2006/relationships/image" Target="../media/image1.png"/><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theme" Target="../theme/theme4.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theme" Target="../theme/theme5.xml"/><Relationship Id="rId4"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image" Target="../media/image3.png"/><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image" Target="../media/image2.png"/><Relationship Id="rId2" Type="http://schemas.openxmlformats.org/officeDocument/2006/relationships/slideLayout" Target="../slideLayouts/slideLayout58.xml"/><Relationship Id="rId16" Type="http://schemas.openxmlformats.org/officeDocument/2006/relationships/image" Target="../media/image1.png"/><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5" Type="http://schemas.openxmlformats.org/officeDocument/2006/relationships/theme" Target="../theme/theme6.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slideLayout" Target="../slideLayouts/slideLayout83.xml"/><Relationship Id="rId18" Type="http://schemas.openxmlformats.org/officeDocument/2006/relationships/image" Target="../media/image3.png"/><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slideLayout" Target="../slideLayouts/slideLayout82.xml"/><Relationship Id="rId17" Type="http://schemas.openxmlformats.org/officeDocument/2006/relationships/image" Target="../media/image2.png"/><Relationship Id="rId2" Type="http://schemas.openxmlformats.org/officeDocument/2006/relationships/slideLayout" Target="../slideLayouts/slideLayout72.xml"/><Relationship Id="rId16" Type="http://schemas.openxmlformats.org/officeDocument/2006/relationships/image" Target="../media/image1.png"/><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5" Type="http://schemas.openxmlformats.org/officeDocument/2006/relationships/theme" Target="../theme/theme7.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slideLayout" Target="../slideLayouts/slideLayout8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LowerBa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0" y="5877963"/>
            <a:ext cx="9144000" cy="923925"/>
          </a:xfrm>
          <a:prstGeom prst="rect">
            <a:avLst/>
          </a:prstGeom>
        </p:spPr>
      </p:pic>
      <p:pic>
        <p:nvPicPr>
          <p:cNvPr id="10" name="TopBa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0" y="-793"/>
            <a:ext cx="9144000" cy="1028700"/>
          </a:xfrm>
          <a:prstGeom prst="rect">
            <a:avLst/>
          </a:prstGeom>
        </p:spPr>
      </p:pic>
      <p:sp>
        <p:nvSpPr>
          <p:cNvPr id="2" name="Title Placeholder 1"/>
          <p:cNvSpPr>
            <a:spLocks noGrp="1"/>
          </p:cNvSpPr>
          <p:nvPr>
            <p:ph type="title"/>
          </p:nvPr>
        </p:nvSpPr>
        <p:spPr bwMode="gray">
          <a:xfrm>
            <a:off x="836761" y="99565"/>
            <a:ext cx="7955280" cy="480131"/>
          </a:xfrm>
          <a:prstGeom prst="rect">
            <a:avLst/>
          </a:prstGeom>
        </p:spPr>
        <p:txBody>
          <a:bodyPr vert="horz" lIns="182880" tIns="45720" rIns="91440" bIns="45720" rtlCol="0" anchor="t" anchorCtr="0">
            <a:spAutoFit/>
          </a:bodyPr>
          <a:lstStyle/>
          <a:p>
            <a:pPr marL="0" lvl="0"/>
            <a:r>
              <a:rPr lang="en-US" dirty="0"/>
              <a:t>Click To Edit Master Title Style</a:t>
            </a:r>
          </a:p>
        </p:txBody>
      </p:sp>
      <p:sp>
        <p:nvSpPr>
          <p:cNvPr id="3" name="Text Placeholder 2"/>
          <p:cNvSpPr>
            <a:spLocks noGrp="1"/>
          </p:cNvSpPr>
          <p:nvPr>
            <p:ph type="body" idx="1"/>
          </p:nvPr>
        </p:nvSpPr>
        <p:spPr>
          <a:xfrm>
            <a:off x="836761" y="711257"/>
            <a:ext cx="77724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7" name="Classification Top"/>
          <p:cNvSpPr txBox="1">
            <a:spLocks/>
          </p:cNvSpPr>
          <p:nvPr userDrawn="1"/>
        </p:nvSpPr>
        <p:spPr bwMode="gray">
          <a:xfrm>
            <a:off x="781050" y="0"/>
            <a:ext cx="7886700" cy="138499"/>
          </a:xfrm>
          <a:prstGeom prst="rect">
            <a:avLst/>
          </a:prstGeom>
        </p:spPr>
        <p:txBody>
          <a:bodyPr vert="horz" lIns="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schemeClr val="bg1"/>
                </a:solidFill>
              </a:rPr>
              <a:t>UNCLASSIFIED//FOUO</a:t>
            </a:r>
          </a:p>
        </p:txBody>
      </p:sp>
      <p:pic>
        <p:nvPicPr>
          <p:cNvPr id="11" name="Picture 10"/>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8419432" y="6038869"/>
            <a:ext cx="659247" cy="602112"/>
          </a:xfrm>
          <a:prstGeom prst="rect">
            <a:avLst/>
          </a:prstGeom>
        </p:spPr>
      </p:pic>
      <p:sp>
        <p:nvSpPr>
          <p:cNvPr id="12" name="TextBox 11"/>
          <p:cNvSpPr txBox="1"/>
          <p:nvPr userDrawn="1"/>
        </p:nvSpPr>
        <p:spPr>
          <a:xfrm>
            <a:off x="4208288" y="6558854"/>
            <a:ext cx="1029345" cy="276999"/>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fld id="{CF4C318D-DFA6-44A0-90B0-ABFCB78A54B4}" type="slidenum">
              <a:rPr lang="en-US" sz="1200" b="1" smtClean="0">
                <a:latin typeface="Arial" panose="020B0604020202020204" pitchFamily="34" charset="0"/>
                <a:cs typeface="Arial" panose="020B0604020202020204" pitchFamily="34" charset="0"/>
              </a:rPr>
              <a:pPr algn="ctr"/>
              <a:t>‹#›</a:t>
            </a:fld>
            <a:r>
              <a:rPr lang="en-US" sz="1200" b="1" dirty="0">
                <a:latin typeface="Arial" panose="020B0604020202020204" pitchFamily="34" charset="0"/>
                <a:cs typeface="Arial" panose="020B0604020202020204" pitchFamily="34" charset="0"/>
              </a:rPr>
              <a:t> of </a:t>
            </a:r>
            <a:r>
              <a:rPr lang="en-US" sz="1200" b="1" baseline="0" dirty="0">
                <a:latin typeface="Arial" panose="020B0604020202020204" pitchFamily="34" charset="0"/>
                <a:cs typeface="Arial" panose="020B0604020202020204" pitchFamily="34" charset="0"/>
              </a:rPr>
              <a:t> 31</a:t>
            </a:r>
            <a:endParaRPr lang="en-US" sz="1200" b="1" dirty="0">
              <a:latin typeface="Arial" panose="020B0604020202020204" pitchFamily="34" charset="0"/>
              <a:cs typeface="Arial" panose="020B0604020202020204" pitchFamily="34" charset="0"/>
            </a:endParaRPr>
          </a:p>
        </p:txBody>
      </p:sp>
      <p:sp>
        <p:nvSpPr>
          <p:cNvPr id="15" name="Rectangle 14"/>
          <p:cNvSpPr/>
          <p:nvPr userDrawn="1"/>
        </p:nvSpPr>
        <p:spPr>
          <a:xfrm>
            <a:off x="0" y="6574244"/>
            <a:ext cx="3844977" cy="246221"/>
          </a:xfrm>
          <a:prstGeom prst="rect">
            <a:avLst/>
          </a:prstGeom>
        </p:spPr>
        <p:txBody>
          <a:bodyPr wrap="square">
            <a:spAutoFit/>
          </a:bodyPr>
          <a:lstStyle/>
          <a:p>
            <a:r>
              <a:rPr lang="en-US" sz="1000" dirty="0"/>
              <a:t>FWA TN: Advising the Command</a:t>
            </a:r>
          </a:p>
        </p:txBody>
      </p:sp>
      <p:pic>
        <p:nvPicPr>
          <p:cNvPr id="4" name="Picture 3"/>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8047030" y="6249045"/>
            <a:ext cx="562131" cy="562131"/>
          </a:xfrm>
          <a:prstGeom prst="rect">
            <a:avLst/>
          </a:prstGeom>
        </p:spPr>
      </p:pic>
    </p:spTree>
    <p:extLst>
      <p:ext uri="{BB962C8B-B14F-4D97-AF65-F5344CB8AC3E}">
        <p14:creationId xmlns:p14="http://schemas.microsoft.com/office/powerpoint/2010/main" val="1999678738"/>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98" r:id="rId5"/>
    <p:sldLayoutId id="2147483699" r:id="rId6"/>
    <p:sldLayoutId id="2147483700" r:id="rId7"/>
    <p:sldLayoutId id="2147483703" r:id="rId8"/>
    <p:sldLayoutId id="2147483701" r:id="rId9"/>
    <p:sldLayoutId id="2147483680" r:id="rId10"/>
    <p:sldLayoutId id="2147483681" r:id="rId11"/>
    <p:sldLayoutId id="2147483682" r:id="rId12"/>
    <p:sldLayoutId id="2147483683" r:id="rId13"/>
    <p:sldLayoutId id="2147483684" r:id="rId14"/>
  </p:sldLayoutIdLst>
  <p:transition spd="slow">
    <p:fade/>
  </p:transition>
  <p:hf hdr="0" ftr="0" dt="0"/>
  <p:txStyles>
    <p:titleStyle>
      <a:lvl1pPr marL="0" algn="l" defTabSz="914400" rtl="0" eaLnBrk="1" latinLnBrk="0" hangingPunct="1">
        <a:lnSpc>
          <a:spcPct val="90000"/>
        </a:lnSpc>
        <a:spcBef>
          <a:spcPct val="0"/>
        </a:spcBef>
        <a:buNone/>
        <a:defRPr lang="en-US" sz="2800" b="1" kern="1200" dirty="0">
          <a:solidFill>
            <a:srgbClr val="7F7F73"/>
          </a:solidFill>
          <a:latin typeface="Arial" panose="020B0604020202020204" pitchFamily="34" charset="0"/>
          <a:ea typeface="+mj-ea"/>
          <a:cs typeface="Arial" panose="020B0604020202020204" pitchFamily="34" charset="0"/>
        </a:defRPr>
      </a:lvl1pPr>
    </p:titleStyle>
    <p:bodyStyle>
      <a:lvl1pPr marL="173038" indent="-173038" algn="l" defTabSz="914400" rtl="0" eaLnBrk="1" latinLnBrk="0" hangingPunct="1">
        <a:lnSpc>
          <a:spcPct val="90000"/>
        </a:lnSpc>
        <a:spcBef>
          <a:spcPts val="1000"/>
        </a:spcBef>
        <a:buClrTx/>
        <a:buFont typeface="Wingdings" panose="05000000000000000000" pitchFamily="2" charset="2"/>
        <a:buChar char="ü"/>
        <a:defRPr lang="en-US" sz="2400" b="1" kern="1200" dirty="0" smtClean="0">
          <a:solidFill>
            <a:schemeClr val="tx1"/>
          </a:solidFill>
          <a:latin typeface="Arial" panose="020B0604020202020204" pitchFamily="34" charset="0"/>
          <a:ea typeface="+mn-ea"/>
          <a:cs typeface="Arial" panose="020B0604020202020204" pitchFamily="34" charset="0"/>
        </a:defRPr>
      </a:lvl1pPr>
      <a:lvl2pPr marL="514350" indent="-174625"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741363" indent="-223838"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974725" indent="-1730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1198563"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574675" indent="-228600" algn="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792">
          <p15:clr>
            <a:srgbClr val="F26B43"/>
          </p15:clr>
        </p15:guide>
        <p15:guide id="3" pos="5352">
          <p15:clr>
            <a:srgbClr val="F26B43"/>
          </p15:clr>
        </p15:guide>
        <p15:guide id="4" orient="horz" pos="1104">
          <p15:clr>
            <a:srgbClr val="F26B43"/>
          </p15:clr>
        </p15:guide>
        <p15:guide id="5" orient="horz" pos="2376">
          <p15:clr>
            <a:srgbClr val="F26B43"/>
          </p15:clr>
        </p15:guide>
        <p15:guide id="6" orient="horz" pos="3432">
          <p15:clr>
            <a:srgbClr val="F26B43"/>
          </p15:clr>
        </p15:guide>
        <p15:guide id="7" pos="5760">
          <p15:clr>
            <a:srgbClr val="F26B43"/>
          </p15:clr>
        </p15:guide>
        <p15:guide id="8" orient="horz">
          <p15:clr>
            <a:srgbClr val="F26B43"/>
          </p15:clr>
        </p15:guide>
        <p15:guide id="9">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LowerBa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0" y="5902987"/>
            <a:ext cx="9144000" cy="923925"/>
          </a:xfrm>
          <a:prstGeom prst="rect">
            <a:avLst/>
          </a:prstGeom>
        </p:spPr>
      </p:pic>
      <p:pic>
        <p:nvPicPr>
          <p:cNvPr id="10" name="TopBa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0" y="-793"/>
            <a:ext cx="9144000" cy="1028700"/>
          </a:xfrm>
          <a:prstGeom prst="rect">
            <a:avLst/>
          </a:prstGeom>
        </p:spPr>
      </p:pic>
      <p:sp>
        <p:nvSpPr>
          <p:cNvPr id="2" name="Title Placeholder 1"/>
          <p:cNvSpPr>
            <a:spLocks noGrp="1"/>
          </p:cNvSpPr>
          <p:nvPr>
            <p:ph type="title"/>
          </p:nvPr>
        </p:nvSpPr>
        <p:spPr bwMode="gray">
          <a:xfrm>
            <a:off x="836761" y="99565"/>
            <a:ext cx="7955280" cy="480131"/>
          </a:xfrm>
          <a:prstGeom prst="rect">
            <a:avLst/>
          </a:prstGeom>
        </p:spPr>
        <p:txBody>
          <a:bodyPr vert="horz" lIns="182880" tIns="45720" rIns="91440" bIns="45720" rtlCol="0" anchor="t" anchorCtr="0">
            <a:spAutoFit/>
          </a:bodyPr>
          <a:lstStyle/>
          <a:p>
            <a:pPr marL="0" lvl="0"/>
            <a:r>
              <a:rPr lang="en-US" dirty="0"/>
              <a:t>Click To Edit Master Title Style</a:t>
            </a:r>
          </a:p>
        </p:txBody>
      </p:sp>
      <p:sp>
        <p:nvSpPr>
          <p:cNvPr id="3" name="Text Placeholder 2"/>
          <p:cNvSpPr>
            <a:spLocks noGrp="1"/>
          </p:cNvSpPr>
          <p:nvPr>
            <p:ph type="body" idx="1"/>
          </p:nvPr>
        </p:nvSpPr>
        <p:spPr>
          <a:xfrm>
            <a:off x="836761" y="711257"/>
            <a:ext cx="77724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8" name="Classification Lower"/>
          <p:cNvSpPr txBox="1">
            <a:spLocks/>
          </p:cNvSpPr>
          <p:nvPr userDrawn="1"/>
        </p:nvSpPr>
        <p:spPr>
          <a:xfrm>
            <a:off x="5461462" y="6615087"/>
            <a:ext cx="2061557" cy="307777"/>
          </a:xfrm>
          <a:prstGeom prst="rect">
            <a:avLst/>
          </a:prstGeom>
        </p:spPr>
        <p:txBody>
          <a:bodyPr vert="horz" wrap="square" lIns="9144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000" b="1" dirty="0">
                <a:solidFill>
                  <a:prstClr val="black"/>
                </a:solidFill>
              </a:rPr>
              <a:t>	</a:t>
            </a:r>
            <a:r>
              <a:rPr lang="en-US" sz="1000" dirty="0">
                <a:solidFill>
                  <a:prstClr val="black"/>
                </a:solidFill>
              </a:rPr>
              <a:t>DD MMM YY_V#</a:t>
            </a:r>
          </a:p>
          <a:p>
            <a:pPr algn="r"/>
            <a:endParaRPr lang="en-US" sz="1000" b="1" dirty="0">
              <a:solidFill>
                <a:prstClr val="black"/>
              </a:solidFill>
            </a:endParaRPr>
          </a:p>
        </p:txBody>
      </p:sp>
      <p:sp>
        <p:nvSpPr>
          <p:cNvPr id="7" name="Classification Top"/>
          <p:cNvSpPr txBox="1">
            <a:spLocks/>
          </p:cNvSpPr>
          <p:nvPr userDrawn="1"/>
        </p:nvSpPr>
        <p:spPr bwMode="gray">
          <a:xfrm>
            <a:off x="781050" y="0"/>
            <a:ext cx="7886700" cy="138499"/>
          </a:xfrm>
          <a:prstGeom prst="rect">
            <a:avLst/>
          </a:prstGeom>
        </p:spPr>
        <p:txBody>
          <a:bodyPr vert="horz" lIns="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prstClr val="white"/>
                </a:solidFill>
              </a:rPr>
              <a:t>UNCLASSIFIED//FOUO</a:t>
            </a:r>
          </a:p>
        </p:txBody>
      </p:sp>
      <p:pic>
        <p:nvPicPr>
          <p:cNvPr id="11" name="Picture 10"/>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8296101" y="6054652"/>
            <a:ext cx="659247" cy="602112"/>
          </a:xfrm>
          <a:prstGeom prst="rect">
            <a:avLst/>
          </a:prstGeom>
        </p:spPr>
      </p:pic>
      <p:sp>
        <p:nvSpPr>
          <p:cNvPr id="12" name="TextBox 11"/>
          <p:cNvSpPr txBox="1"/>
          <p:nvPr userDrawn="1"/>
        </p:nvSpPr>
        <p:spPr>
          <a:xfrm>
            <a:off x="3683971" y="6549913"/>
            <a:ext cx="868435" cy="276999"/>
          </a:xfrm>
          <a:prstGeom prst="rect">
            <a:avLst/>
          </a:prstGeom>
          <a:noFill/>
        </p:spPr>
        <p:txBody>
          <a:bodyPr wrap="square" rtlCol="0">
            <a:spAutoFit/>
          </a:bodyPr>
          <a:lstStyle/>
          <a:p>
            <a:pPr algn="ctr">
              <a:defRPr/>
            </a:pPr>
            <a:fld id="{CF4C318D-DFA6-44A0-90B0-ABFCB78A54B4}" type="slidenum">
              <a:rPr lang="en-US" sz="1200" b="1" smtClean="0">
                <a:solidFill>
                  <a:prstClr val="black"/>
                </a:solidFill>
                <a:cs typeface="Arial" panose="020B0604020202020204" pitchFamily="34" charset="0"/>
              </a:rPr>
              <a:pPr algn="ctr">
                <a:defRPr/>
              </a:pPr>
              <a:t>‹#›</a:t>
            </a:fld>
            <a:r>
              <a:rPr lang="en-US" sz="1200" b="1" dirty="0">
                <a:solidFill>
                  <a:prstClr val="black"/>
                </a:solidFill>
                <a:cs typeface="Arial" panose="020B0604020202020204" pitchFamily="34" charset="0"/>
              </a:rPr>
              <a:t> of 38</a:t>
            </a:r>
          </a:p>
        </p:txBody>
      </p:sp>
      <p:sp>
        <p:nvSpPr>
          <p:cNvPr id="15" name="Rectangle 14"/>
          <p:cNvSpPr/>
          <p:nvPr userDrawn="1"/>
        </p:nvSpPr>
        <p:spPr>
          <a:xfrm>
            <a:off x="0" y="6574244"/>
            <a:ext cx="3683971" cy="246221"/>
          </a:xfrm>
          <a:prstGeom prst="rect">
            <a:avLst/>
          </a:prstGeom>
        </p:spPr>
        <p:txBody>
          <a:bodyPr wrap="square">
            <a:spAutoFit/>
          </a:bodyPr>
          <a:lstStyle/>
          <a:p>
            <a:pPr defTabSz="457200" fontAlgn="base">
              <a:spcBef>
                <a:spcPct val="0"/>
              </a:spcBef>
              <a:spcAft>
                <a:spcPct val="0"/>
              </a:spcAft>
            </a:pPr>
            <a:r>
              <a:rPr lang="en-US" sz="1000" dirty="0">
                <a:solidFill>
                  <a:prstClr val="black"/>
                </a:solidFill>
                <a:cs typeface="Arial" charset="0"/>
              </a:rPr>
              <a:t>CH (MAJ) Cech/ 907-461-4261/Anthony.m.cech.mil@mail.mil</a:t>
            </a:r>
          </a:p>
        </p:txBody>
      </p:sp>
    </p:spTree>
    <p:extLst>
      <p:ext uri="{BB962C8B-B14F-4D97-AF65-F5344CB8AC3E}">
        <p14:creationId xmlns:p14="http://schemas.microsoft.com/office/powerpoint/2010/main" val="1155160034"/>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Lst>
  <p:transition spd="slow">
    <p:fade/>
  </p:transition>
  <p:hf hdr="0" ftr="0" dt="0"/>
  <p:txStyles>
    <p:titleStyle>
      <a:lvl1pPr marL="0" algn="l" defTabSz="914400" rtl="0" eaLnBrk="1" latinLnBrk="0" hangingPunct="1">
        <a:lnSpc>
          <a:spcPct val="90000"/>
        </a:lnSpc>
        <a:spcBef>
          <a:spcPct val="0"/>
        </a:spcBef>
        <a:buNone/>
        <a:defRPr lang="en-US" sz="2800" b="1" kern="1200" dirty="0">
          <a:solidFill>
            <a:srgbClr val="7F7F73"/>
          </a:solidFill>
          <a:latin typeface="Arial" panose="020B0604020202020204" pitchFamily="34" charset="0"/>
          <a:ea typeface="+mj-ea"/>
          <a:cs typeface="Arial" panose="020B0604020202020204" pitchFamily="34" charset="0"/>
        </a:defRPr>
      </a:lvl1pPr>
    </p:titleStyle>
    <p:bodyStyle>
      <a:lvl1pPr marL="173038" indent="-173038" algn="l" defTabSz="914400" rtl="0" eaLnBrk="1" latinLnBrk="0" hangingPunct="1">
        <a:lnSpc>
          <a:spcPct val="90000"/>
        </a:lnSpc>
        <a:spcBef>
          <a:spcPts val="1000"/>
        </a:spcBef>
        <a:buClrTx/>
        <a:buFont typeface="Wingdings" panose="05000000000000000000" pitchFamily="2" charset="2"/>
        <a:buChar char="ü"/>
        <a:defRPr lang="en-US" sz="2400" b="1" kern="1200" dirty="0" smtClean="0">
          <a:solidFill>
            <a:schemeClr val="tx1"/>
          </a:solidFill>
          <a:latin typeface="Arial" panose="020B0604020202020204" pitchFamily="34" charset="0"/>
          <a:ea typeface="+mn-ea"/>
          <a:cs typeface="Arial" panose="020B0604020202020204" pitchFamily="34" charset="0"/>
        </a:defRPr>
      </a:lvl1pPr>
      <a:lvl2pPr marL="514350" indent="-174625"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741363" indent="-223838"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974725" indent="-1730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1198563"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574675" indent="-228600" algn="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792">
          <p15:clr>
            <a:srgbClr val="F26B43"/>
          </p15:clr>
        </p15:guide>
        <p15:guide id="3" pos="5352">
          <p15:clr>
            <a:srgbClr val="F26B43"/>
          </p15:clr>
        </p15:guide>
        <p15:guide id="4" orient="horz" pos="1104">
          <p15:clr>
            <a:srgbClr val="F26B43"/>
          </p15:clr>
        </p15:guide>
        <p15:guide id="5" orient="horz" pos="2376">
          <p15:clr>
            <a:srgbClr val="F26B43"/>
          </p15:clr>
        </p15:guide>
        <p15:guide id="6" orient="horz" pos="3432">
          <p15:clr>
            <a:srgbClr val="F26B43"/>
          </p15:clr>
        </p15:guide>
        <p15:guide id="7" pos="5760">
          <p15:clr>
            <a:srgbClr val="F26B43"/>
          </p15:clr>
        </p15:guide>
        <p15:guide id="8" orient="horz">
          <p15:clr>
            <a:srgbClr val="F26B43"/>
          </p15:clr>
        </p15:guide>
        <p15:guide id="9">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LowerBa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0" y="5877963"/>
            <a:ext cx="9144000" cy="923925"/>
          </a:xfrm>
          <a:prstGeom prst="rect">
            <a:avLst/>
          </a:prstGeom>
        </p:spPr>
      </p:pic>
      <p:pic>
        <p:nvPicPr>
          <p:cNvPr id="10" name="TopBa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0" y="-793"/>
            <a:ext cx="9144000" cy="1028700"/>
          </a:xfrm>
          <a:prstGeom prst="rect">
            <a:avLst/>
          </a:prstGeom>
        </p:spPr>
      </p:pic>
      <p:sp>
        <p:nvSpPr>
          <p:cNvPr id="2" name="Title Placeholder 1"/>
          <p:cNvSpPr>
            <a:spLocks noGrp="1"/>
          </p:cNvSpPr>
          <p:nvPr>
            <p:ph type="title"/>
          </p:nvPr>
        </p:nvSpPr>
        <p:spPr bwMode="gray">
          <a:xfrm>
            <a:off x="836761" y="99565"/>
            <a:ext cx="7955280" cy="480131"/>
          </a:xfrm>
          <a:prstGeom prst="rect">
            <a:avLst/>
          </a:prstGeom>
        </p:spPr>
        <p:txBody>
          <a:bodyPr vert="horz" lIns="182880" tIns="45720" rIns="91440" bIns="45720" rtlCol="0" anchor="t" anchorCtr="0">
            <a:spAutoFit/>
          </a:bodyPr>
          <a:lstStyle/>
          <a:p>
            <a:pPr marL="0" lvl="0"/>
            <a:r>
              <a:rPr lang="en-US" dirty="0"/>
              <a:t>Click To Edit Master Title Style</a:t>
            </a:r>
          </a:p>
        </p:txBody>
      </p:sp>
      <p:sp>
        <p:nvSpPr>
          <p:cNvPr id="3" name="Text Placeholder 2"/>
          <p:cNvSpPr>
            <a:spLocks noGrp="1"/>
          </p:cNvSpPr>
          <p:nvPr>
            <p:ph type="body" idx="1"/>
          </p:nvPr>
        </p:nvSpPr>
        <p:spPr>
          <a:xfrm>
            <a:off x="836761" y="711257"/>
            <a:ext cx="77724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8" name="Classification Lower"/>
          <p:cNvSpPr txBox="1">
            <a:spLocks/>
          </p:cNvSpPr>
          <p:nvPr userDrawn="1"/>
        </p:nvSpPr>
        <p:spPr>
          <a:xfrm>
            <a:off x="5461462" y="6615087"/>
            <a:ext cx="2061557" cy="307777"/>
          </a:xfrm>
          <a:prstGeom prst="rect">
            <a:avLst/>
          </a:prstGeom>
        </p:spPr>
        <p:txBody>
          <a:bodyPr vert="horz" wrap="square" lIns="9144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000" b="1" dirty="0">
                <a:solidFill>
                  <a:prstClr val="black"/>
                </a:solidFill>
              </a:rPr>
              <a:t>	</a:t>
            </a:r>
            <a:r>
              <a:rPr lang="en-US" sz="1000" dirty="0">
                <a:solidFill>
                  <a:prstClr val="black"/>
                </a:solidFill>
              </a:rPr>
              <a:t>DD MMM YY_V#</a:t>
            </a:r>
          </a:p>
          <a:p>
            <a:pPr algn="r"/>
            <a:endParaRPr lang="en-US" sz="1000" b="1" dirty="0">
              <a:solidFill>
                <a:prstClr val="black"/>
              </a:solidFill>
            </a:endParaRPr>
          </a:p>
        </p:txBody>
      </p:sp>
      <p:sp>
        <p:nvSpPr>
          <p:cNvPr id="7" name="Classification Top"/>
          <p:cNvSpPr txBox="1">
            <a:spLocks/>
          </p:cNvSpPr>
          <p:nvPr userDrawn="1"/>
        </p:nvSpPr>
        <p:spPr bwMode="gray">
          <a:xfrm>
            <a:off x="781050" y="0"/>
            <a:ext cx="7886700" cy="138499"/>
          </a:xfrm>
          <a:prstGeom prst="rect">
            <a:avLst/>
          </a:prstGeom>
        </p:spPr>
        <p:txBody>
          <a:bodyPr vert="horz" lIns="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prstClr val="white"/>
                </a:solidFill>
              </a:rPr>
              <a:t>UNCLASSIFIED//FOUO</a:t>
            </a:r>
          </a:p>
        </p:txBody>
      </p:sp>
      <p:pic>
        <p:nvPicPr>
          <p:cNvPr id="11" name="Picture 10"/>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8296101" y="6054652"/>
            <a:ext cx="659247" cy="602112"/>
          </a:xfrm>
          <a:prstGeom prst="rect">
            <a:avLst/>
          </a:prstGeom>
        </p:spPr>
      </p:pic>
      <p:sp>
        <p:nvSpPr>
          <p:cNvPr id="12" name="TextBox 11"/>
          <p:cNvSpPr txBox="1"/>
          <p:nvPr userDrawn="1"/>
        </p:nvSpPr>
        <p:spPr>
          <a:xfrm>
            <a:off x="3683971" y="6549913"/>
            <a:ext cx="803120" cy="276999"/>
          </a:xfrm>
          <a:prstGeom prst="rect">
            <a:avLst/>
          </a:prstGeom>
          <a:noFill/>
        </p:spPr>
        <p:txBody>
          <a:bodyPr wrap="square" rtlCol="0">
            <a:spAutoFit/>
          </a:bodyPr>
          <a:lstStyle/>
          <a:p>
            <a:pPr algn="ctr">
              <a:defRPr/>
            </a:pPr>
            <a:fld id="{CF4C318D-DFA6-44A0-90B0-ABFCB78A54B4}" type="slidenum">
              <a:rPr lang="en-US" sz="1200" b="1" smtClean="0">
                <a:solidFill>
                  <a:prstClr val="black"/>
                </a:solidFill>
                <a:cs typeface="Arial" panose="020B0604020202020204" pitchFamily="34" charset="0"/>
              </a:rPr>
              <a:pPr algn="ctr">
                <a:defRPr/>
              </a:pPr>
              <a:t>‹#›</a:t>
            </a:fld>
            <a:r>
              <a:rPr lang="en-US" sz="1200" b="1" dirty="0">
                <a:solidFill>
                  <a:prstClr val="black"/>
                </a:solidFill>
                <a:cs typeface="Arial" panose="020B0604020202020204" pitchFamily="34" charset="0"/>
              </a:rPr>
              <a:t> of 38</a:t>
            </a:r>
          </a:p>
        </p:txBody>
      </p:sp>
      <p:sp>
        <p:nvSpPr>
          <p:cNvPr id="15" name="Rectangle 14"/>
          <p:cNvSpPr/>
          <p:nvPr userDrawn="1"/>
        </p:nvSpPr>
        <p:spPr>
          <a:xfrm>
            <a:off x="0" y="6574244"/>
            <a:ext cx="3158057" cy="246221"/>
          </a:xfrm>
          <a:prstGeom prst="rect">
            <a:avLst/>
          </a:prstGeom>
        </p:spPr>
        <p:txBody>
          <a:bodyPr wrap="square">
            <a:spAutoFit/>
          </a:bodyPr>
          <a:lstStyle/>
          <a:p>
            <a:pPr defTabSz="457200" fontAlgn="base">
              <a:spcBef>
                <a:spcPct val="0"/>
              </a:spcBef>
              <a:spcAft>
                <a:spcPct val="0"/>
              </a:spcAft>
            </a:pPr>
            <a:r>
              <a:rPr lang="en-US" sz="1000" dirty="0">
                <a:solidFill>
                  <a:prstClr val="black"/>
                </a:solidFill>
                <a:cs typeface="Arial" charset="0"/>
              </a:rPr>
              <a:t>POC name / xxx-xxx-</a:t>
            </a:r>
            <a:r>
              <a:rPr lang="en-US" sz="1000" dirty="0" err="1">
                <a:solidFill>
                  <a:prstClr val="black"/>
                </a:solidFill>
                <a:cs typeface="Arial" charset="0"/>
              </a:rPr>
              <a:t>xxxx</a:t>
            </a:r>
            <a:r>
              <a:rPr lang="en-US" sz="1000" dirty="0">
                <a:solidFill>
                  <a:prstClr val="black"/>
                </a:solidFill>
                <a:cs typeface="Arial" charset="0"/>
              </a:rPr>
              <a:t>/ email address</a:t>
            </a:r>
          </a:p>
        </p:txBody>
      </p:sp>
    </p:spTree>
    <p:extLst>
      <p:ext uri="{BB962C8B-B14F-4D97-AF65-F5344CB8AC3E}">
        <p14:creationId xmlns:p14="http://schemas.microsoft.com/office/powerpoint/2010/main" val="3091182636"/>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Lst>
  <p:transition spd="slow">
    <p:fade/>
  </p:transition>
  <p:hf hdr="0" ftr="0" dt="0"/>
  <p:txStyles>
    <p:titleStyle>
      <a:lvl1pPr marL="0" algn="l" defTabSz="914400" rtl="0" eaLnBrk="1" latinLnBrk="0" hangingPunct="1">
        <a:lnSpc>
          <a:spcPct val="90000"/>
        </a:lnSpc>
        <a:spcBef>
          <a:spcPct val="0"/>
        </a:spcBef>
        <a:buNone/>
        <a:defRPr lang="en-US" sz="2800" b="1" kern="1200" dirty="0">
          <a:solidFill>
            <a:srgbClr val="7F7F73"/>
          </a:solidFill>
          <a:latin typeface="Arial" panose="020B0604020202020204" pitchFamily="34" charset="0"/>
          <a:ea typeface="+mj-ea"/>
          <a:cs typeface="Arial" panose="020B0604020202020204" pitchFamily="34" charset="0"/>
        </a:defRPr>
      </a:lvl1pPr>
    </p:titleStyle>
    <p:bodyStyle>
      <a:lvl1pPr marL="173038" indent="-173038" algn="l" defTabSz="914400" rtl="0" eaLnBrk="1" latinLnBrk="0" hangingPunct="1">
        <a:lnSpc>
          <a:spcPct val="90000"/>
        </a:lnSpc>
        <a:spcBef>
          <a:spcPts val="1000"/>
        </a:spcBef>
        <a:buClrTx/>
        <a:buFont typeface="Wingdings" panose="05000000000000000000" pitchFamily="2" charset="2"/>
        <a:buChar char="ü"/>
        <a:defRPr lang="en-US" sz="2400" b="1" kern="1200" dirty="0" smtClean="0">
          <a:solidFill>
            <a:schemeClr val="tx1"/>
          </a:solidFill>
          <a:latin typeface="Arial" panose="020B0604020202020204" pitchFamily="34" charset="0"/>
          <a:ea typeface="+mn-ea"/>
          <a:cs typeface="Arial" panose="020B0604020202020204" pitchFamily="34" charset="0"/>
        </a:defRPr>
      </a:lvl1pPr>
      <a:lvl2pPr marL="514350" indent="-174625"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741363" indent="-223838"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974725" indent="-1730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1198563"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574675" indent="-228600" algn="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792">
          <p15:clr>
            <a:srgbClr val="F26B43"/>
          </p15:clr>
        </p15:guide>
        <p15:guide id="3" pos="5352">
          <p15:clr>
            <a:srgbClr val="F26B43"/>
          </p15:clr>
        </p15:guide>
        <p15:guide id="4" orient="horz" pos="1104">
          <p15:clr>
            <a:srgbClr val="F26B43"/>
          </p15:clr>
        </p15:guide>
        <p15:guide id="5" orient="horz" pos="2376">
          <p15:clr>
            <a:srgbClr val="F26B43"/>
          </p15:clr>
        </p15:guide>
        <p15:guide id="6" orient="horz" pos="3432">
          <p15:clr>
            <a:srgbClr val="F26B43"/>
          </p15:clr>
        </p15:guide>
        <p15:guide id="7" pos="5760">
          <p15:clr>
            <a:srgbClr val="F26B43"/>
          </p15:clr>
        </p15:guide>
        <p15:guide id="8" orient="horz">
          <p15:clr>
            <a:srgbClr val="F26B43"/>
          </p15:clr>
        </p15:guide>
        <p15:guide id="9">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LowerBa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0" y="5877963"/>
            <a:ext cx="9144000" cy="923925"/>
          </a:xfrm>
          <a:prstGeom prst="rect">
            <a:avLst/>
          </a:prstGeom>
        </p:spPr>
      </p:pic>
      <p:pic>
        <p:nvPicPr>
          <p:cNvPr id="10" name="TopBa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0" y="-793"/>
            <a:ext cx="9144000" cy="1028700"/>
          </a:xfrm>
          <a:prstGeom prst="rect">
            <a:avLst/>
          </a:prstGeom>
        </p:spPr>
      </p:pic>
      <p:sp>
        <p:nvSpPr>
          <p:cNvPr id="2" name="Title Placeholder 1"/>
          <p:cNvSpPr>
            <a:spLocks noGrp="1"/>
          </p:cNvSpPr>
          <p:nvPr>
            <p:ph type="title"/>
          </p:nvPr>
        </p:nvSpPr>
        <p:spPr bwMode="gray">
          <a:xfrm>
            <a:off x="836761" y="99565"/>
            <a:ext cx="7955280" cy="480131"/>
          </a:xfrm>
          <a:prstGeom prst="rect">
            <a:avLst/>
          </a:prstGeom>
        </p:spPr>
        <p:txBody>
          <a:bodyPr vert="horz" lIns="182880" tIns="45720" rIns="91440" bIns="45720" rtlCol="0" anchor="t" anchorCtr="0">
            <a:spAutoFit/>
          </a:bodyPr>
          <a:lstStyle/>
          <a:p>
            <a:pPr marL="0" lvl="0"/>
            <a:r>
              <a:rPr lang="en-US" dirty="0"/>
              <a:t>Click To Edit Master Title Style</a:t>
            </a:r>
          </a:p>
        </p:txBody>
      </p:sp>
      <p:sp>
        <p:nvSpPr>
          <p:cNvPr id="3" name="Text Placeholder 2"/>
          <p:cNvSpPr>
            <a:spLocks noGrp="1"/>
          </p:cNvSpPr>
          <p:nvPr>
            <p:ph type="body" idx="1"/>
          </p:nvPr>
        </p:nvSpPr>
        <p:spPr>
          <a:xfrm>
            <a:off x="836761" y="711257"/>
            <a:ext cx="77724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7" name="Classification Top"/>
          <p:cNvSpPr txBox="1">
            <a:spLocks/>
          </p:cNvSpPr>
          <p:nvPr userDrawn="1"/>
        </p:nvSpPr>
        <p:spPr bwMode="gray">
          <a:xfrm>
            <a:off x="781050" y="0"/>
            <a:ext cx="7886700" cy="138499"/>
          </a:xfrm>
          <a:prstGeom prst="rect">
            <a:avLst/>
          </a:prstGeom>
        </p:spPr>
        <p:txBody>
          <a:bodyPr vert="horz" lIns="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prstClr val="white"/>
                </a:solidFill>
              </a:rPr>
              <a:t>UNCLASSIFIED//FOUO</a:t>
            </a:r>
          </a:p>
        </p:txBody>
      </p:sp>
      <p:pic>
        <p:nvPicPr>
          <p:cNvPr id="11" name="Picture 10"/>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8296101" y="6054652"/>
            <a:ext cx="659247" cy="602112"/>
          </a:xfrm>
          <a:prstGeom prst="rect">
            <a:avLst/>
          </a:prstGeom>
        </p:spPr>
      </p:pic>
      <p:sp>
        <p:nvSpPr>
          <p:cNvPr id="12" name="TextBox 11"/>
          <p:cNvSpPr txBox="1"/>
          <p:nvPr userDrawn="1"/>
        </p:nvSpPr>
        <p:spPr>
          <a:xfrm>
            <a:off x="3683971" y="6549913"/>
            <a:ext cx="790058" cy="276999"/>
          </a:xfrm>
          <a:prstGeom prst="rect">
            <a:avLst/>
          </a:prstGeom>
          <a:noFill/>
        </p:spPr>
        <p:txBody>
          <a:bodyPr wrap="square" rtlCol="0">
            <a:spAutoFit/>
          </a:bodyPr>
          <a:lstStyle/>
          <a:p>
            <a:pPr algn="ctr">
              <a:defRPr/>
            </a:pPr>
            <a:fld id="{CF4C318D-DFA6-44A0-90B0-ABFCB78A54B4}" type="slidenum">
              <a:rPr lang="en-US" sz="1200" b="1" smtClean="0">
                <a:solidFill>
                  <a:prstClr val="black"/>
                </a:solidFill>
                <a:cs typeface="Arial" panose="020B0604020202020204" pitchFamily="34" charset="0"/>
              </a:rPr>
              <a:pPr algn="ctr">
                <a:defRPr/>
              </a:pPr>
              <a:t>‹#›</a:t>
            </a:fld>
            <a:r>
              <a:rPr lang="en-US" sz="1200" b="1" dirty="0">
                <a:solidFill>
                  <a:prstClr val="black"/>
                </a:solidFill>
                <a:cs typeface="Arial" panose="020B0604020202020204" pitchFamily="34" charset="0"/>
              </a:rPr>
              <a:t> of 38</a:t>
            </a:r>
          </a:p>
        </p:txBody>
      </p:sp>
    </p:spTree>
    <p:extLst>
      <p:ext uri="{BB962C8B-B14F-4D97-AF65-F5344CB8AC3E}">
        <p14:creationId xmlns:p14="http://schemas.microsoft.com/office/powerpoint/2010/main" val="220850735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Lst>
  <p:transition spd="slow">
    <p:fade/>
  </p:transition>
  <p:hf hdr="0" ftr="0" dt="0"/>
  <p:txStyles>
    <p:titleStyle>
      <a:lvl1pPr marL="0" algn="l" defTabSz="914400" rtl="0" eaLnBrk="1" latinLnBrk="0" hangingPunct="1">
        <a:lnSpc>
          <a:spcPct val="90000"/>
        </a:lnSpc>
        <a:spcBef>
          <a:spcPct val="0"/>
        </a:spcBef>
        <a:buNone/>
        <a:defRPr lang="en-US" sz="2800" b="1" kern="1200" dirty="0">
          <a:solidFill>
            <a:srgbClr val="7F7F73"/>
          </a:solidFill>
          <a:latin typeface="Arial" panose="020B0604020202020204" pitchFamily="34" charset="0"/>
          <a:ea typeface="+mj-ea"/>
          <a:cs typeface="Arial" panose="020B0604020202020204" pitchFamily="34" charset="0"/>
        </a:defRPr>
      </a:lvl1pPr>
    </p:titleStyle>
    <p:bodyStyle>
      <a:lvl1pPr marL="173038" indent="-173038" algn="l" defTabSz="914400" rtl="0" eaLnBrk="1" latinLnBrk="0" hangingPunct="1">
        <a:lnSpc>
          <a:spcPct val="90000"/>
        </a:lnSpc>
        <a:spcBef>
          <a:spcPts val="1000"/>
        </a:spcBef>
        <a:buClrTx/>
        <a:buFont typeface="Wingdings" panose="05000000000000000000" pitchFamily="2" charset="2"/>
        <a:buChar char="ü"/>
        <a:defRPr lang="en-US" sz="2400" b="1" kern="1200" dirty="0" smtClean="0">
          <a:solidFill>
            <a:schemeClr val="tx1"/>
          </a:solidFill>
          <a:latin typeface="Arial" panose="020B0604020202020204" pitchFamily="34" charset="0"/>
          <a:ea typeface="+mn-ea"/>
          <a:cs typeface="Arial" panose="020B0604020202020204" pitchFamily="34" charset="0"/>
        </a:defRPr>
      </a:lvl1pPr>
      <a:lvl2pPr marL="514350" indent="-174625"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741363" indent="-223838"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974725" indent="-1730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1198563"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574675" indent="-228600" algn="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792">
          <p15:clr>
            <a:srgbClr val="F26B43"/>
          </p15:clr>
        </p15:guide>
        <p15:guide id="3" pos="5352">
          <p15:clr>
            <a:srgbClr val="F26B43"/>
          </p15:clr>
        </p15:guide>
        <p15:guide id="4" orient="horz" pos="1104">
          <p15:clr>
            <a:srgbClr val="F26B43"/>
          </p15:clr>
        </p15:guide>
        <p15:guide id="5" orient="horz" pos="2376">
          <p15:clr>
            <a:srgbClr val="F26B43"/>
          </p15:clr>
        </p15:guide>
        <p15:guide id="6" orient="horz" pos="3432">
          <p15:clr>
            <a:srgbClr val="F26B43"/>
          </p15:clr>
        </p15:guide>
        <p15:guide id="7" pos="5760">
          <p15:clr>
            <a:srgbClr val="F26B43"/>
          </p15:clr>
        </p15:guide>
        <p15:guide id="8" orient="horz">
          <p15:clr>
            <a:srgbClr val="F26B43"/>
          </p15:clr>
        </p15:guide>
        <p15:guide id="9">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bk object 16"/>
          <p:cNvSpPr>
            <a:spLocks noChangeArrowheads="1"/>
          </p:cNvSpPr>
          <p:nvPr/>
        </p:nvSpPr>
        <p:spPr bwMode="auto">
          <a:xfrm>
            <a:off x="0" y="30163"/>
            <a:ext cx="4200525" cy="763587"/>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fontAlgn="base" hangingPunct="1">
              <a:spcBef>
                <a:spcPct val="0"/>
              </a:spcBef>
              <a:spcAft>
                <a:spcPct val="0"/>
              </a:spcAft>
            </a:pPr>
            <a:endParaRPr lang="en-US" altLang="en-US">
              <a:solidFill>
                <a:srgbClr val="000000"/>
              </a:solidFill>
            </a:endParaRPr>
          </a:p>
        </p:txBody>
      </p:sp>
      <p:sp>
        <p:nvSpPr>
          <p:cNvPr id="1027" name="bk object 17"/>
          <p:cNvSpPr>
            <a:spLocks/>
          </p:cNvSpPr>
          <p:nvPr/>
        </p:nvSpPr>
        <p:spPr bwMode="auto">
          <a:xfrm>
            <a:off x="0" y="6675438"/>
            <a:ext cx="9140825" cy="9525"/>
          </a:xfrm>
          <a:custGeom>
            <a:avLst/>
            <a:gdLst>
              <a:gd name="T0" fmla="*/ 0 w 9140190"/>
              <a:gd name="T1" fmla="*/ 9725 h 10159"/>
              <a:gd name="T2" fmla="*/ 9139760 w 9140190"/>
              <a:gd name="T3" fmla="*/ 0 h 10159"/>
            </a:gdLst>
            <a:ahLst/>
            <a:cxnLst>
              <a:cxn ang="0">
                <a:pos x="T0" y="T1"/>
              </a:cxn>
              <a:cxn ang="0">
                <a:pos x="T2" y="T3"/>
              </a:cxn>
            </a:cxnLst>
            <a:rect l="0" t="0" r="r" b="b"/>
            <a:pathLst>
              <a:path w="9140190" h="10159">
                <a:moveTo>
                  <a:pt x="0" y="9725"/>
                </a:moveTo>
                <a:lnTo>
                  <a:pt x="9139760" y="0"/>
                </a:lnTo>
              </a:path>
            </a:pathLst>
          </a:custGeom>
          <a:noFill/>
          <a:ln w="28575">
            <a:solidFill>
              <a:srgbClr val="660033"/>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fontAlgn="base">
              <a:spcBef>
                <a:spcPct val="0"/>
              </a:spcBef>
              <a:spcAft>
                <a:spcPct val="0"/>
              </a:spcAft>
            </a:pPr>
            <a:endParaRPr lang="en-US">
              <a:solidFill>
                <a:prstClr val="black"/>
              </a:solidFill>
              <a:cs typeface="Arial" charset="0"/>
            </a:endParaRPr>
          </a:p>
        </p:txBody>
      </p:sp>
      <p:sp>
        <p:nvSpPr>
          <p:cNvPr id="1028" name="bk object 18"/>
          <p:cNvSpPr>
            <a:spLocks/>
          </p:cNvSpPr>
          <p:nvPr/>
        </p:nvSpPr>
        <p:spPr bwMode="auto">
          <a:xfrm>
            <a:off x="6350" y="7938"/>
            <a:ext cx="9137650" cy="785812"/>
          </a:xfrm>
          <a:custGeom>
            <a:avLst/>
            <a:gdLst>
              <a:gd name="T0" fmla="*/ 0 w 9138285"/>
              <a:gd name="T1" fmla="*/ 0 h 784860"/>
              <a:gd name="T2" fmla="*/ 9138170 w 9138285"/>
              <a:gd name="T3" fmla="*/ 0 h 784860"/>
              <a:gd name="T4" fmla="*/ 9138170 w 9138285"/>
              <a:gd name="T5" fmla="*/ 784694 h 784860"/>
              <a:gd name="T6" fmla="*/ 0 w 9138285"/>
              <a:gd name="T7" fmla="*/ 784694 h 784860"/>
              <a:gd name="T8" fmla="*/ 0 w 9138285"/>
              <a:gd name="T9" fmla="*/ 0 h 784860"/>
            </a:gdLst>
            <a:ahLst/>
            <a:cxnLst>
              <a:cxn ang="0">
                <a:pos x="T0" y="T1"/>
              </a:cxn>
              <a:cxn ang="0">
                <a:pos x="T2" y="T3"/>
              </a:cxn>
              <a:cxn ang="0">
                <a:pos x="T4" y="T5"/>
              </a:cxn>
              <a:cxn ang="0">
                <a:pos x="T6" y="T7"/>
              </a:cxn>
              <a:cxn ang="0">
                <a:pos x="T8" y="T9"/>
              </a:cxn>
            </a:cxnLst>
            <a:rect l="0" t="0" r="r" b="b"/>
            <a:pathLst>
              <a:path w="9138285" h="784860">
                <a:moveTo>
                  <a:pt x="0" y="0"/>
                </a:moveTo>
                <a:lnTo>
                  <a:pt x="9138170" y="0"/>
                </a:lnTo>
                <a:lnTo>
                  <a:pt x="9138170" y="784694"/>
                </a:lnTo>
                <a:lnTo>
                  <a:pt x="0" y="784694"/>
                </a:lnTo>
                <a:lnTo>
                  <a:pt x="0" y="0"/>
                </a:lnTo>
                <a:close/>
              </a:path>
            </a:pathLst>
          </a:custGeom>
          <a:noFill/>
          <a:ln w="28575">
            <a:solidFill>
              <a:srgbClr val="660033"/>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fontAlgn="base">
              <a:spcBef>
                <a:spcPct val="0"/>
              </a:spcBef>
              <a:spcAft>
                <a:spcPct val="0"/>
              </a:spcAft>
            </a:pPr>
            <a:endParaRPr lang="en-US">
              <a:solidFill>
                <a:prstClr val="black"/>
              </a:solidFill>
              <a:cs typeface="Arial" charset="0"/>
            </a:endParaRPr>
          </a:p>
        </p:txBody>
      </p:sp>
      <p:sp>
        <p:nvSpPr>
          <p:cNvPr id="1029" name="bk object 19"/>
          <p:cNvSpPr>
            <a:spLocks/>
          </p:cNvSpPr>
          <p:nvPr/>
        </p:nvSpPr>
        <p:spPr bwMode="auto">
          <a:xfrm>
            <a:off x="4211638" y="20638"/>
            <a:ext cx="4932362" cy="769937"/>
          </a:xfrm>
          <a:custGeom>
            <a:avLst/>
            <a:gdLst>
              <a:gd name="T0" fmla="*/ 0 w 4932680"/>
              <a:gd name="T1" fmla="*/ 0 h 768985"/>
              <a:gd name="T2" fmla="*/ 4932362 w 4932680"/>
              <a:gd name="T3" fmla="*/ 0 h 768985"/>
              <a:gd name="T4" fmla="*/ 4932362 w 4932680"/>
              <a:gd name="T5" fmla="*/ 768654 h 768985"/>
              <a:gd name="T6" fmla="*/ 0 w 4932680"/>
              <a:gd name="T7" fmla="*/ 768654 h 768985"/>
              <a:gd name="T8" fmla="*/ 0 w 4932680"/>
              <a:gd name="T9" fmla="*/ 0 h 768985"/>
            </a:gdLst>
            <a:ahLst/>
            <a:cxnLst>
              <a:cxn ang="0">
                <a:pos x="T0" y="T1"/>
              </a:cxn>
              <a:cxn ang="0">
                <a:pos x="T2" y="T3"/>
              </a:cxn>
              <a:cxn ang="0">
                <a:pos x="T4" y="T5"/>
              </a:cxn>
              <a:cxn ang="0">
                <a:pos x="T6" y="T7"/>
              </a:cxn>
              <a:cxn ang="0">
                <a:pos x="T8" y="T9"/>
              </a:cxn>
            </a:cxnLst>
            <a:rect l="0" t="0" r="r" b="b"/>
            <a:pathLst>
              <a:path w="4932680" h="768985">
                <a:moveTo>
                  <a:pt x="0" y="0"/>
                </a:moveTo>
                <a:lnTo>
                  <a:pt x="4932362" y="0"/>
                </a:lnTo>
                <a:lnTo>
                  <a:pt x="4932362" y="768654"/>
                </a:lnTo>
                <a:lnTo>
                  <a:pt x="0" y="768654"/>
                </a:lnTo>
                <a:lnTo>
                  <a:pt x="0" y="0"/>
                </a:lnTo>
                <a:close/>
              </a:path>
            </a:pathLst>
          </a:custGeom>
          <a:noFill/>
          <a:ln w="28575">
            <a:solidFill>
              <a:srgbClr val="660033"/>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pPr fontAlgn="base">
              <a:spcBef>
                <a:spcPct val="0"/>
              </a:spcBef>
              <a:spcAft>
                <a:spcPct val="0"/>
              </a:spcAft>
            </a:pPr>
            <a:endParaRPr lang="en-US">
              <a:solidFill>
                <a:prstClr val="black"/>
              </a:solidFill>
              <a:cs typeface="Arial" charset="0"/>
            </a:endParaRPr>
          </a:p>
        </p:txBody>
      </p:sp>
      <p:sp>
        <p:nvSpPr>
          <p:cNvPr id="1030" name="bk object 20"/>
          <p:cNvSpPr>
            <a:spLocks noChangeArrowheads="1"/>
          </p:cNvSpPr>
          <p:nvPr/>
        </p:nvSpPr>
        <p:spPr bwMode="auto">
          <a:xfrm>
            <a:off x="92075" y="95250"/>
            <a:ext cx="506413" cy="623888"/>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fontAlgn="base" hangingPunct="1">
              <a:spcBef>
                <a:spcPct val="0"/>
              </a:spcBef>
              <a:spcAft>
                <a:spcPct val="0"/>
              </a:spcAft>
            </a:pPr>
            <a:endParaRPr lang="en-US" altLang="en-US">
              <a:solidFill>
                <a:srgbClr val="000000"/>
              </a:solidFill>
            </a:endParaRPr>
          </a:p>
        </p:txBody>
      </p:sp>
      <p:sp>
        <p:nvSpPr>
          <p:cNvPr id="1031" name="bk object 21"/>
          <p:cNvSpPr>
            <a:spLocks noChangeArrowheads="1"/>
          </p:cNvSpPr>
          <p:nvPr/>
        </p:nvSpPr>
        <p:spPr bwMode="auto">
          <a:xfrm>
            <a:off x="614363" y="111125"/>
            <a:ext cx="646112" cy="60960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fontAlgn="base" hangingPunct="1">
              <a:spcBef>
                <a:spcPct val="0"/>
              </a:spcBef>
              <a:spcAft>
                <a:spcPct val="0"/>
              </a:spcAft>
            </a:pPr>
            <a:endParaRPr lang="en-US" altLang="en-US">
              <a:solidFill>
                <a:srgbClr val="000000"/>
              </a:solidFill>
            </a:endParaRPr>
          </a:p>
        </p:txBody>
      </p:sp>
      <p:sp>
        <p:nvSpPr>
          <p:cNvPr id="1032" name="Holder 2"/>
          <p:cNvSpPr>
            <a:spLocks noGrp="1"/>
          </p:cNvSpPr>
          <p:nvPr>
            <p:ph type="title"/>
          </p:nvPr>
        </p:nvSpPr>
        <p:spPr bwMode="auto">
          <a:xfrm>
            <a:off x="1328738" y="82550"/>
            <a:ext cx="64865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endParaRPr lang="en-US" altLang="en-US"/>
          </a:p>
        </p:txBody>
      </p:sp>
      <p:sp>
        <p:nvSpPr>
          <p:cNvPr id="1033" name="Holder 3"/>
          <p:cNvSpPr>
            <a:spLocks noGrp="1"/>
          </p:cNvSpPr>
          <p:nvPr>
            <p:ph type="body" idx="1"/>
          </p:nvPr>
        </p:nvSpPr>
        <p:spPr bwMode="auto">
          <a:xfrm>
            <a:off x="457200" y="157797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endParaRPr lang="en-US" altLang="en-US"/>
          </a:p>
        </p:txBody>
      </p:sp>
      <p:sp>
        <p:nvSpPr>
          <p:cNvPr id="4" name="Holder 4"/>
          <p:cNvSpPr>
            <a:spLocks noGrp="1"/>
          </p:cNvSpPr>
          <p:nvPr>
            <p:ph type="ftr" sz="quarter" idx="5"/>
          </p:nvPr>
        </p:nvSpPr>
        <p:spPr>
          <a:xfrm>
            <a:off x="3108325" y="6378575"/>
            <a:ext cx="2927350" cy="342900"/>
          </a:xfrm>
          <a:prstGeom prst="rect">
            <a:avLst/>
          </a:prstGeom>
        </p:spPr>
        <p:txBody>
          <a:bodyPr wrap="square" lIns="0" tIns="0" rIns="0" bIns="0">
            <a:spAutoFit/>
          </a:bodyPr>
          <a:lstStyle>
            <a:lvl1pPr algn="ctr" fontAlgn="auto">
              <a:spcBef>
                <a:spcPts val="0"/>
              </a:spcBef>
              <a:spcAft>
                <a:spcPts val="0"/>
              </a:spcAft>
              <a:defRPr>
                <a:solidFill>
                  <a:prstClr val="black">
                    <a:tint val="75000"/>
                  </a:prstClr>
                </a:solidFill>
                <a:latin typeface="Calibri"/>
                <a:cs typeface="+mn-cs"/>
              </a:defRPr>
            </a:lvl1pPr>
          </a:lstStyle>
          <a:p>
            <a:pPr>
              <a:defRPr/>
            </a:pPr>
            <a:endParaRPr/>
          </a:p>
        </p:txBody>
      </p:sp>
      <p:sp>
        <p:nvSpPr>
          <p:cNvPr id="5" name="Holder 5"/>
          <p:cNvSpPr>
            <a:spLocks noGrp="1"/>
          </p:cNvSpPr>
          <p:nvPr>
            <p:ph type="dt" sz="half" idx="6"/>
          </p:nvPr>
        </p:nvSpPr>
        <p:spPr>
          <a:xfrm>
            <a:off x="457200" y="6378575"/>
            <a:ext cx="2103438" cy="342900"/>
          </a:xfrm>
          <a:prstGeom prst="rect">
            <a:avLst/>
          </a:prstGeom>
        </p:spPr>
        <p:txBody>
          <a:bodyPr wrap="square" lIns="0" tIns="0" rIns="0" bIns="0">
            <a:spAutoFit/>
          </a:bodyPr>
          <a:lstStyle>
            <a:lvl1pPr algn="l" fontAlgn="auto">
              <a:spcBef>
                <a:spcPts val="0"/>
              </a:spcBef>
              <a:spcAft>
                <a:spcPts val="0"/>
              </a:spcAft>
              <a:defRPr>
                <a:solidFill>
                  <a:prstClr val="black">
                    <a:tint val="75000"/>
                  </a:prstClr>
                </a:solidFill>
                <a:latin typeface="Calibri"/>
                <a:cs typeface="+mn-cs"/>
              </a:defRPr>
            </a:lvl1pPr>
          </a:lstStyle>
          <a:p>
            <a:pPr>
              <a:defRPr/>
            </a:pPr>
            <a:fld id="{676F89CF-7044-4831-866F-9B2854271618}" type="datetimeFigureOut">
              <a:rPr lang="en-US"/>
              <a:pPr>
                <a:defRPr/>
              </a:pPr>
              <a:t>6/29/2020</a:t>
            </a:fld>
            <a:endParaRPr lang="en-US"/>
          </a:p>
        </p:txBody>
      </p:sp>
      <p:sp>
        <p:nvSpPr>
          <p:cNvPr id="6" name="Holder 6"/>
          <p:cNvSpPr>
            <a:spLocks noGrp="1"/>
          </p:cNvSpPr>
          <p:nvPr>
            <p:ph type="sldNum" sz="quarter" idx="7"/>
          </p:nvPr>
        </p:nvSpPr>
        <p:spPr>
          <a:xfrm>
            <a:off x="6583363" y="6378575"/>
            <a:ext cx="2103437" cy="342900"/>
          </a:xfrm>
          <a:prstGeom prst="rect">
            <a:avLst/>
          </a:prstGeom>
        </p:spPr>
        <p:txBody>
          <a:bodyPr wrap="square" lIns="0" tIns="0" rIns="0" bIns="0">
            <a:spAutoFit/>
          </a:bodyPr>
          <a:lstStyle>
            <a:lvl1pPr algn="r" fontAlgn="auto">
              <a:spcBef>
                <a:spcPts val="0"/>
              </a:spcBef>
              <a:spcAft>
                <a:spcPts val="0"/>
              </a:spcAft>
              <a:defRPr>
                <a:solidFill>
                  <a:prstClr val="black">
                    <a:tint val="75000"/>
                  </a:prstClr>
                </a:solidFill>
                <a:latin typeface="Calibri"/>
                <a:cs typeface="+mn-cs"/>
              </a:defRPr>
            </a:lvl1pPr>
          </a:lstStyle>
          <a:p>
            <a:pPr>
              <a:defRPr/>
            </a:pPr>
            <a:fld id="{D5680E25-8528-418C-9501-E37FA2340916}" type="slidenum">
              <a:rPr/>
              <a:pPr>
                <a:defRPr/>
              </a:pPr>
              <a:t>‹#›</a:t>
            </a:fld>
            <a:endParaRPr/>
          </a:p>
        </p:txBody>
      </p:sp>
    </p:spTree>
    <p:extLst>
      <p:ext uri="{BB962C8B-B14F-4D97-AF65-F5344CB8AC3E}">
        <p14:creationId xmlns:p14="http://schemas.microsoft.com/office/powerpoint/2010/main" val="3396423652"/>
      </p:ext>
    </p:extLst>
  </p:cSld>
  <p:clrMap bg1="lt1" tx1="dk1" bg2="lt2" tx2="dk2" accent1="accent1" accent2="accent2" accent3="accent3" accent4="accent4" accent5="accent5" accent6="accent6" hlink="hlink" folHlink="folHlink"/>
  <p:txStyles>
    <p:titleStyle>
      <a:lvl1pPr algn="ctr" rtl="0" eaLnBrk="0" fontAlgn="base" hangingPunct="0">
        <a:spcBef>
          <a:spcPct val="0"/>
        </a:spcBef>
        <a:spcAft>
          <a:spcPct val="0"/>
        </a:spcAft>
        <a:defRPr>
          <a:solidFill>
            <a:schemeClr val="tx2"/>
          </a:solidFill>
          <a:latin typeface="+mj-lt"/>
          <a:ea typeface="+mj-ea"/>
          <a:cs typeface="+mj-cs"/>
        </a:defRPr>
      </a:lvl1pPr>
      <a:lvl2pPr algn="ctr" rtl="0" eaLnBrk="0" fontAlgn="base" hangingPunct="0">
        <a:spcBef>
          <a:spcPct val="0"/>
        </a:spcBef>
        <a:spcAft>
          <a:spcPct val="0"/>
        </a:spcAft>
        <a:defRPr>
          <a:solidFill>
            <a:schemeClr val="tx2"/>
          </a:solidFill>
          <a:latin typeface="Calibri" pitchFamily="34" charset="0"/>
        </a:defRPr>
      </a:lvl2pPr>
      <a:lvl3pPr algn="ctr" rtl="0" eaLnBrk="0" fontAlgn="base" hangingPunct="0">
        <a:spcBef>
          <a:spcPct val="0"/>
        </a:spcBef>
        <a:spcAft>
          <a:spcPct val="0"/>
        </a:spcAft>
        <a:defRPr>
          <a:solidFill>
            <a:schemeClr val="tx2"/>
          </a:solidFill>
          <a:latin typeface="Calibri" pitchFamily="34" charset="0"/>
        </a:defRPr>
      </a:lvl3pPr>
      <a:lvl4pPr algn="ctr" rtl="0" eaLnBrk="0" fontAlgn="base" hangingPunct="0">
        <a:spcBef>
          <a:spcPct val="0"/>
        </a:spcBef>
        <a:spcAft>
          <a:spcPct val="0"/>
        </a:spcAft>
        <a:defRPr>
          <a:solidFill>
            <a:schemeClr val="tx2"/>
          </a:solidFill>
          <a:latin typeface="Calibri" pitchFamily="34" charset="0"/>
        </a:defRPr>
      </a:lvl4pPr>
      <a:lvl5pPr algn="ctr" rtl="0" eaLnBrk="0" fontAlgn="base" hangingPunct="0">
        <a:spcBef>
          <a:spcPct val="0"/>
        </a:spcBef>
        <a:spcAft>
          <a:spcPct val="0"/>
        </a:spcAft>
        <a:defRPr>
          <a:solidFill>
            <a:schemeClr val="tx2"/>
          </a:solidFill>
          <a:latin typeface="Calibri" pitchFamily="34" charset="0"/>
        </a:defRPr>
      </a:lvl5pPr>
      <a:lvl6pPr marL="457200" algn="ctr" rtl="0" eaLnBrk="0" fontAlgn="base" hangingPunct="0">
        <a:spcBef>
          <a:spcPct val="0"/>
        </a:spcBef>
        <a:spcAft>
          <a:spcPct val="0"/>
        </a:spcAft>
        <a:defRPr>
          <a:solidFill>
            <a:schemeClr val="tx2"/>
          </a:solidFill>
          <a:latin typeface="Calibri" pitchFamily="34" charset="0"/>
        </a:defRPr>
      </a:lvl6pPr>
      <a:lvl7pPr marL="914400" algn="ctr" rtl="0" eaLnBrk="0" fontAlgn="base" hangingPunct="0">
        <a:spcBef>
          <a:spcPct val="0"/>
        </a:spcBef>
        <a:spcAft>
          <a:spcPct val="0"/>
        </a:spcAft>
        <a:defRPr>
          <a:solidFill>
            <a:schemeClr val="tx2"/>
          </a:solidFill>
          <a:latin typeface="Calibri" pitchFamily="34" charset="0"/>
        </a:defRPr>
      </a:lvl7pPr>
      <a:lvl8pPr marL="1371600" algn="ctr" rtl="0" eaLnBrk="0" fontAlgn="base" hangingPunct="0">
        <a:spcBef>
          <a:spcPct val="0"/>
        </a:spcBef>
        <a:spcAft>
          <a:spcPct val="0"/>
        </a:spcAft>
        <a:defRPr>
          <a:solidFill>
            <a:schemeClr val="tx2"/>
          </a:solidFill>
          <a:latin typeface="Calibri" pitchFamily="34" charset="0"/>
        </a:defRPr>
      </a:lvl8pPr>
      <a:lvl9pPr marL="1828800" algn="ctr" rtl="0" eaLnBrk="0" fontAlgn="base" hangingPunct="0">
        <a:spcBef>
          <a:spcPct val="0"/>
        </a:spcBef>
        <a:spcAft>
          <a:spcPct val="0"/>
        </a:spcAft>
        <a:defRPr>
          <a:solidFill>
            <a:schemeClr val="tx2"/>
          </a:solidFill>
          <a:latin typeface="Calibri" pitchFamily="34" charset="0"/>
        </a:defRPr>
      </a:lvl9pPr>
    </p:titleStyle>
    <p:bodyStyle>
      <a:lvl1pPr algn="l" rtl="0" eaLnBrk="0" fontAlgn="base" hangingPunct="0">
        <a:spcBef>
          <a:spcPct val="20000"/>
        </a:spcBef>
        <a:spcAft>
          <a:spcPct val="0"/>
        </a:spcAft>
        <a:defRPr>
          <a:solidFill>
            <a:schemeClr val="tx1"/>
          </a:solidFill>
          <a:latin typeface="+mn-lt"/>
          <a:ea typeface="+mn-ea"/>
          <a:cs typeface="+mn-cs"/>
        </a:defRPr>
      </a:lvl1pPr>
      <a:lvl2pPr marL="457200" algn="l" rtl="0" eaLnBrk="0" fontAlgn="base" hangingPunct="0">
        <a:spcBef>
          <a:spcPct val="20000"/>
        </a:spcBef>
        <a:spcAft>
          <a:spcPct val="0"/>
        </a:spcAft>
        <a:defRPr>
          <a:solidFill>
            <a:schemeClr val="tx1"/>
          </a:solidFill>
          <a:latin typeface="+mn-lt"/>
          <a:ea typeface="+mn-ea"/>
          <a:cs typeface="+mn-cs"/>
        </a:defRPr>
      </a:lvl2pPr>
      <a:lvl3pPr marL="914400" algn="l" rtl="0" eaLnBrk="0" fontAlgn="base" hangingPunct="0">
        <a:spcBef>
          <a:spcPct val="20000"/>
        </a:spcBef>
        <a:spcAft>
          <a:spcPct val="0"/>
        </a:spcAft>
        <a:defRPr>
          <a:solidFill>
            <a:schemeClr val="tx1"/>
          </a:solidFill>
          <a:latin typeface="+mn-lt"/>
          <a:ea typeface="+mn-ea"/>
          <a:cs typeface="+mn-cs"/>
        </a:defRPr>
      </a:lvl3pPr>
      <a:lvl4pPr marL="1371600" algn="l" rtl="0" eaLnBrk="0" fontAlgn="base" hangingPunct="0">
        <a:spcBef>
          <a:spcPct val="20000"/>
        </a:spcBef>
        <a:spcAft>
          <a:spcPct val="0"/>
        </a:spcAft>
        <a:defRPr>
          <a:solidFill>
            <a:schemeClr val="tx1"/>
          </a:solidFill>
          <a:latin typeface="+mn-lt"/>
          <a:ea typeface="+mn-ea"/>
          <a:cs typeface="+mn-cs"/>
        </a:defRPr>
      </a:lvl4pPr>
      <a:lvl5pPr marL="1828800" algn="l" rtl="0" eaLnBrk="0" fontAlgn="base" hangingPunct="0">
        <a:spcBef>
          <a:spcPct val="20000"/>
        </a:spcBef>
        <a:spcAft>
          <a:spcPct val="0"/>
        </a:spcAft>
        <a:defRPr>
          <a:solidFill>
            <a:schemeClr val="tx1"/>
          </a:solidFill>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LowerBa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0" y="5845050"/>
            <a:ext cx="9144000" cy="923925"/>
          </a:xfrm>
          <a:prstGeom prst="rect">
            <a:avLst/>
          </a:prstGeom>
        </p:spPr>
      </p:pic>
      <p:pic>
        <p:nvPicPr>
          <p:cNvPr id="10" name="TopBa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0" y="-793"/>
            <a:ext cx="9144000" cy="1028700"/>
          </a:xfrm>
          <a:prstGeom prst="rect">
            <a:avLst/>
          </a:prstGeom>
        </p:spPr>
      </p:pic>
      <p:sp>
        <p:nvSpPr>
          <p:cNvPr id="2" name="Title Placeholder 1"/>
          <p:cNvSpPr>
            <a:spLocks noGrp="1"/>
          </p:cNvSpPr>
          <p:nvPr>
            <p:ph type="title"/>
          </p:nvPr>
        </p:nvSpPr>
        <p:spPr bwMode="gray">
          <a:xfrm>
            <a:off x="836761" y="99565"/>
            <a:ext cx="7955280" cy="480131"/>
          </a:xfrm>
          <a:prstGeom prst="rect">
            <a:avLst/>
          </a:prstGeom>
        </p:spPr>
        <p:txBody>
          <a:bodyPr vert="horz" lIns="182880" tIns="45720" rIns="91440" bIns="45720" rtlCol="0" anchor="t" anchorCtr="0">
            <a:spAutoFit/>
          </a:bodyPr>
          <a:lstStyle/>
          <a:p>
            <a:pPr marL="0" lvl="0"/>
            <a:r>
              <a:rPr lang="en-US" dirty="0"/>
              <a:t>Click To Edit Master Title Style</a:t>
            </a:r>
          </a:p>
        </p:txBody>
      </p:sp>
      <p:sp>
        <p:nvSpPr>
          <p:cNvPr id="3" name="Text Placeholder 2"/>
          <p:cNvSpPr>
            <a:spLocks noGrp="1"/>
          </p:cNvSpPr>
          <p:nvPr>
            <p:ph type="body" idx="1"/>
          </p:nvPr>
        </p:nvSpPr>
        <p:spPr>
          <a:xfrm>
            <a:off x="836761" y="711257"/>
            <a:ext cx="77724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8" name="Classification Lower"/>
          <p:cNvSpPr txBox="1">
            <a:spLocks/>
          </p:cNvSpPr>
          <p:nvPr userDrawn="1"/>
        </p:nvSpPr>
        <p:spPr>
          <a:xfrm>
            <a:off x="5461462" y="6615087"/>
            <a:ext cx="2061557" cy="307777"/>
          </a:xfrm>
          <a:prstGeom prst="rect">
            <a:avLst/>
          </a:prstGeom>
        </p:spPr>
        <p:txBody>
          <a:bodyPr vert="horz" wrap="square" lIns="9144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000" b="1" dirty="0">
                <a:solidFill>
                  <a:prstClr val="black"/>
                </a:solidFill>
              </a:rPr>
              <a:t>	</a:t>
            </a:r>
            <a:endParaRPr lang="en-US" sz="1000" dirty="0">
              <a:solidFill>
                <a:prstClr val="black"/>
              </a:solidFill>
            </a:endParaRPr>
          </a:p>
          <a:p>
            <a:pPr algn="r"/>
            <a:endParaRPr lang="en-US" sz="1000" b="1" dirty="0">
              <a:solidFill>
                <a:prstClr val="black"/>
              </a:solidFill>
            </a:endParaRPr>
          </a:p>
        </p:txBody>
      </p:sp>
      <p:sp>
        <p:nvSpPr>
          <p:cNvPr id="7" name="Classification Top"/>
          <p:cNvSpPr txBox="1">
            <a:spLocks/>
          </p:cNvSpPr>
          <p:nvPr userDrawn="1"/>
        </p:nvSpPr>
        <p:spPr bwMode="gray">
          <a:xfrm>
            <a:off x="781050" y="0"/>
            <a:ext cx="7886700" cy="138499"/>
          </a:xfrm>
          <a:prstGeom prst="rect">
            <a:avLst/>
          </a:prstGeom>
        </p:spPr>
        <p:txBody>
          <a:bodyPr vert="horz" lIns="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prstClr val="white"/>
                </a:solidFill>
              </a:rPr>
              <a:t>UNCLASSIFIED//FOUO</a:t>
            </a:r>
          </a:p>
        </p:txBody>
      </p:sp>
      <p:pic>
        <p:nvPicPr>
          <p:cNvPr id="11" name="Picture 10"/>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8296101" y="6054652"/>
            <a:ext cx="659247" cy="602112"/>
          </a:xfrm>
          <a:prstGeom prst="rect">
            <a:avLst/>
          </a:prstGeom>
        </p:spPr>
      </p:pic>
      <p:sp>
        <p:nvSpPr>
          <p:cNvPr id="12" name="TextBox 11"/>
          <p:cNvSpPr txBox="1"/>
          <p:nvPr userDrawn="1"/>
        </p:nvSpPr>
        <p:spPr>
          <a:xfrm>
            <a:off x="3993639" y="6544650"/>
            <a:ext cx="778777" cy="276999"/>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fld id="{CF4C318D-DFA6-44A0-90B0-ABFCB78A54B4}" type="slidenum">
              <a:rPr lang="en-US" sz="1200" b="1" smtClean="0">
                <a:latin typeface="Arial" panose="020B0604020202020204" pitchFamily="34" charset="0"/>
                <a:cs typeface="Arial" panose="020B0604020202020204" pitchFamily="34" charset="0"/>
              </a:rPr>
              <a:pPr marL="0" marR="0" indent="0" algn="ctr" defTabSz="914400" rtl="0" eaLnBrk="1" fontAlgn="auto" latinLnBrk="0" hangingPunct="1">
                <a:lnSpc>
                  <a:spcPct val="100000"/>
                </a:lnSpc>
                <a:spcBef>
                  <a:spcPts val="0"/>
                </a:spcBef>
                <a:spcAft>
                  <a:spcPts val="0"/>
                </a:spcAft>
                <a:buClrTx/>
                <a:buSzTx/>
                <a:buFontTx/>
                <a:buNone/>
                <a:tabLst/>
                <a:defRPr/>
              </a:pPr>
              <a:t>‹#›</a:t>
            </a:fld>
            <a:r>
              <a:rPr lang="en-US" sz="1200" b="1" dirty="0">
                <a:latin typeface="Arial" panose="020B0604020202020204" pitchFamily="34" charset="0"/>
                <a:cs typeface="Arial" panose="020B0604020202020204" pitchFamily="34" charset="0"/>
              </a:rPr>
              <a:t> of 37</a:t>
            </a:r>
          </a:p>
        </p:txBody>
      </p:sp>
      <p:sp>
        <p:nvSpPr>
          <p:cNvPr id="15" name="Rectangle 14"/>
          <p:cNvSpPr/>
          <p:nvPr userDrawn="1"/>
        </p:nvSpPr>
        <p:spPr>
          <a:xfrm>
            <a:off x="0" y="6574244"/>
            <a:ext cx="4071668" cy="246221"/>
          </a:xfrm>
          <a:prstGeom prst="rect">
            <a:avLst/>
          </a:prstGeom>
        </p:spPr>
        <p:txBody>
          <a:bodyPr wrap="square">
            <a:spAutoFit/>
          </a:bodyPr>
          <a:lstStyle/>
          <a:p>
            <a:pPr defTabSz="457200" fontAlgn="base">
              <a:spcBef>
                <a:spcPct val="0"/>
              </a:spcBef>
              <a:spcAft>
                <a:spcPct val="0"/>
              </a:spcAft>
            </a:pPr>
            <a:r>
              <a:rPr lang="en-US" sz="1000" dirty="0">
                <a:solidFill>
                  <a:prstClr val="black"/>
                </a:solidFill>
                <a:cs typeface="Arial" charset="0"/>
              </a:rPr>
              <a:t>Morgan L. Boatman / 907-361-4689 / mogan.l.boatman.civ@mail.mil</a:t>
            </a:r>
          </a:p>
        </p:txBody>
      </p:sp>
    </p:spTree>
    <p:extLst>
      <p:ext uri="{BB962C8B-B14F-4D97-AF65-F5344CB8AC3E}">
        <p14:creationId xmlns:p14="http://schemas.microsoft.com/office/powerpoint/2010/main" val="529231818"/>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 id="2147483778" r:id="rId13"/>
    <p:sldLayoutId id="2147483779" r:id="rId14"/>
  </p:sldLayoutIdLst>
  <p:transition spd="slow">
    <p:fade/>
  </p:transition>
  <p:hf hdr="0" ftr="0" dt="0"/>
  <p:txStyles>
    <p:titleStyle>
      <a:lvl1pPr marL="0" algn="l" defTabSz="914400" rtl="0" eaLnBrk="1" latinLnBrk="0" hangingPunct="1">
        <a:lnSpc>
          <a:spcPct val="90000"/>
        </a:lnSpc>
        <a:spcBef>
          <a:spcPct val="0"/>
        </a:spcBef>
        <a:buNone/>
        <a:defRPr lang="en-US" sz="2800" b="1" kern="1200" dirty="0">
          <a:solidFill>
            <a:srgbClr val="7F7F73"/>
          </a:solidFill>
          <a:latin typeface="Arial" panose="020B0604020202020204" pitchFamily="34" charset="0"/>
          <a:ea typeface="+mj-ea"/>
          <a:cs typeface="Arial" panose="020B0604020202020204" pitchFamily="34" charset="0"/>
        </a:defRPr>
      </a:lvl1pPr>
    </p:titleStyle>
    <p:bodyStyle>
      <a:lvl1pPr marL="173038" indent="-173038" algn="l" defTabSz="914400" rtl="0" eaLnBrk="1" latinLnBrk="0" hangingPunct="1">
        <a:lnSpc>
          <a:spcPct val="90000"/>
        </a:lnSpc>
        <a:spcBef>
          <a:spcPts val="1000"/>
        </a:spcBef>
        <a:buClrTx/>
        <a:buFont typeface="Wingdings" panose="05000000000000000000" pitchFamily="2" charset="2"/>
        <a:buChar char="ü"/>
        <a:defRPr lang="en-US" sz="2400" b="1" kern="1200" dirty="0" smtClean="0">
          <a:solidFill>
            <a:schemeClr val="tx1"/>
          </a:solidFill>
          <a:latin typeface="Arial" panose="020B0604020202020204" pitchFamily="34" charset="0"/>
          <a:ea typeface="+mn-ea"/>
          <a:cs typeface="Arial" panose="020B0604020202020204" pitchFamily="34" charset="0"/>
        </a:defRPr>
      </a:lvl1pPr>
      <a:lvl2pPr marL="514350" indent="-174625"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741363" indent="-223838"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974725" indent="-1730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1198563"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574675" indent="-228600" algn="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792">
          <p15:clr>
            <a:srgbClr val="F26B43"/>
          </p15:clr>
        </p15:guide>
        <p15:guide id="3" pos="5352">
          <p15:clr>
            <a:srgbClr val="F26B43"/>
          </p15:clr>
        </p15:guide>
        <p15:guide id="4" orient="horz" pos="1104">
          <p15:clr>
            <a:srgbClr val="F26B43"/>
          </p15:clr>
        </p15:guide>
        <p15:guide id="5" orient="horz" pos="2376">
          <p15:clr>
            <a:srgbClr val="F26B43"/>
          </p15:clr>
        </p15:guide>
        <p15:guide id="6" orient="horz" pos="3432">
          <p15:clr>
            <a:srgbClr val="F26B43"/>
          </p15:clr>
        </p15:guide>
        <p15:guide id="7" pos="5760">
          <p15:clr>
            <a:srgbClr val="F26B43"/>
          </p15:clr>
        </p15:guide>
        <p15:guide id="8" orient="horz">
          <p15:clr>
            <a:srgbClr val="F26B43"/>
          </p15:clr>
        </p15:guide>
        <p15:guide id="9">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LowerBa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0" y="5877963"/>
            <a:ext cx="9144000" cy="923925"/>
          </a:xfrm>
          <a:prstGeom prst="rect">
            <a:avLst/>
          </a:prstGeom>
        </p:spPr>
      </p:pic>
      <p:pic>
        <p:nvPicPr>
          <p:cNvPr id="10" name="TopBa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0" y="-793"/>
            <a:ext cx="9144000" cy="1028700"/>
          </a:xfrm>
          <a:prstGeom prst="rect">
            <a:avLst/>
          </a:prstGeom>
        </p:spPr>
      </p:pic>
      <p:sp>
        <p:nvSpPr>
          <p:cNvPr id="2" name="Title Placeholder 1"/>
          <p:cNvSpPr>
            <a:spLocks noGrp="1"/>
          </p:cNvSpPr>
          <p:nvPr>
            <p:ph type="title"/>
          </p:nvPr>
        </p:nvSpPr>
        <p:spPr bwMode="gray">
          <a:xfrm>
            <a:off x="836761" y="99565"/>
            <a:ext cx="7955280" cy="480131"/>
          </a:xfrm>
          <a:prstGeom prst="rect">
            <a:avLst/>
          </a:prstGeom>
        </p:spPr>
        <p:txBody>
          <a:bodyPr vert="horz" lIns="182880" tIns="45720" rIns="91440" bIns="45720" rtlCol="0" anchor="t" anchorCtr="0">
            <a:spAutoFit/>
          </a:bodyPr>
          <a:lstStyle/>
          <a:p>
            <a:pPr marL="0" lvl="0"/>
            <a:r>
              <a:rPr lang="en-US" dirty="0"/>
              <a:t>Click To Edit Master Title Style</a:t>
            </a:r>
          </a:p>
        </p:txBody>
      </p:sp>
      <p:sp>
        <p:nvSpPr>
          <p:cNvPr id="3" name="Text Placeholder 2"/>
          <p:cNvSpPr>
            <a:spLocks noGrp="1"/>
          </p:cNvSpPr>
          <p:nvPr>
            <p:ph type="body" idx="1"/>
          </p:nvPr>
        </p:nvSpPr>
        <p:spPr>
          <a:xfrm>
            <a:off x="836761" y="711257"/>
            <a:ext cx="77724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8" name="Classification Lower"/>
          <p:cNvSpPr txBox="1">
            <a:spLocks/>
          </p:cNvSpPr>
          <p:nvPr userDrawn="1"/>
        </p:nvSpPr>
        <p:spPr>
          <a:xfrm>
            <a:off x="5461462" y="6615087"/>
            <a:ext cx="2061557" cy="307777"/>
          </a:xfrm>
          <a:prstGeom prst="rect">
            <a:avLst/>
          </a:prstGeom>
        </p:spPr>
        <p:txBody>
          <a:bodyPr vert="horz" wrap="square" lIns="9144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000" b="1" dirty="0">
                <a:solidFill>
                  <a:prstClr val="black"/>
                </a:solidFill>
              </a:rPr>
              <a:t>	</a:t>
            </a:r>
            <a:endParaRPr lang="en-US" sz="1000" dirty="0">
              <a:solidFill>
                <a:prstClr val="black"/>
              </a:solidFill>
            </a:endParaRPr>
          </a:p>
          <a:p>
            <a:pPr algn="r"/>
            <a:endParaRPr lang="en-US" sz="1000" b="1" dirty="0">
              <a:solidFill>
                <a:prstClr val="black"/>
              </a:solidFill>
            </a:endParaRPr>
          </a:p>
        </p:txBody>
      </p:sp>
      <p:sp>
        <p:nvSpPr>
          <p:cNvPr id="7" name="Classification Top"/>
          <p:cNvSpPr txBox="1">
            <a:spLocks/>
          </p:cNvSpPr>
          <p:nvPr userDrawn="1"/>
        </p:nvSpPr>
        <p:spPr bwMode="gray">
          <a:xfrm>
            <a:off x="781050" y="0"/>
            <a:ext cx="7886700" cy="138499"/>
          </a:xfrm>
          <a:prstGeom prst="rect">
            <a:avLst/>
          </a:prstGeom>
        </p:spPr>
        <p:txBody>
          <a:bodyPr vert="horz" lIns="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prstClr val="white"/>
                </a:solidFill>
              </a:rPr>
              <a:t>UNCLASSIFIED//FOUO</a:t>
            </a:r>
          </a:p>
        </p:txBody>
      </p:sp>
      <p:pic>
        <p:nvPicPr>
          <p:cNvPr id="11" name="Picture 10"/>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8296101" y="6054652"/>
            <a:ext cx="659247" cy="602112"/>
          </a:xfrm>
          <a:prstGeom prst="rect">
            <a:avLst/>
          </a:prstGeom>
        </p:spPr>
      </p:pic>
      <p:sp>
        <p:nvSpPr>
          <p:cNvPr id="12" name="TextBox 11"/>
          <p:cNvSpPr txBox="1"/>
          <p:nvPr userDrawn="1"/>
        </p:nvSpPr>
        <p:spPr>
          <a:xfrm>
            <a:off x="3683971" y="6549913"/>
            <a:ext cx="792235" cy="276999"/>
          </a:xfrm>
          <a:prstGeom prst="rect">
            <a:avLst/>
          </a:prstGeom>
          <a:noFill/>
        </p:spPr>
        <p:txBody>
          <a:bodyPr wrap="square" rtlCol="0">
            <a:spAutoFit/>
          </a:bodyPr>
          <a:lstStyle/>
          <a:p>
            <a:pPr algn="ctr">
              <a:defRPr/>
            </a:pPr>
            <a:fld id="{CF4C318D-DFA6-44A0-90B0-ABFCB78A54B4}" type="slidenum">
              <a:rPr lang="en-US" sz="1200" b="1" smtClean="0">
                <a:solidFill>
                  <a:prstClr val="black"/>
                </a:solidFill>
                <a:cs typeface="Arial" panose="020B0604020202020204" pitchFamily="34" charset="0"/>
              </a:rPr>
              <a:pPr algn="ctr">
                <a:defRPr/>
              </a:pPr>
              <a:t>‹#›</a:t>
            </a:fld>
            <a:r>
              <a:rPr lang="en-US" sz="1200" b="1" dirty="0">
                <a:solidFill>
                  <a:prstClr val="black"/>
                </a:solidFill>
                <a:cs typeface="Arial" panose="020B0604020202020204" pitchFamily="34" charset="0"/>
              </a:rPr>
              <a:t> of 37</a:t>
            </a:r>
          </a:p>
        </p:txBody>
      </p:sp>
      <p:sp>
        <p:nvSpPr>
          <p:cNvPr id="13" name="Rectangle 12"/>
          <p:cNvSpPr/>
          <p:nvPr userDrawn="1"/>
        </p:nvSpPr>
        <p:spPr>
          <a:xfrm>
            <a:off x="20505" y="6565301"/>
            <a:ext cx="3495319" cy="246221"/>
          </a:xfrm>
          <a:prstGeom prst="rect">
            <a:avLst/>
          </a:prstGeom>
        </p:spPr>
        <p:txBody>
          <a:bodyPr wrap="square">
            <a:spAutoFit/>
          </a:bodyPr>
          <a:lstStyle/>
          <a:p>
            <a:pPr algn="l" defTabSz="457200" fontAlgn="base">
              <a:spcBef>
                <a:spcPct val="0"/>
              </a:spcBef>
              <a:spcAft>
                <a:spcPct val="0"/>
              </a:spcAft>
            </a:pPr>
            <a:r>
              <a:rPr lang="en-US" sz="1000" dirty="0">
                <a:solidFill>
                  <a:prstClr val="black"/>
                </a:solidFill>
                <a:latin typeface="Arial" charset="0"/>
                <a:cs typeface="Arial" charset="0"/>
              </a:rPr>
              <a:t>Corey Adams/ 907-353-9715/</a:t>
            </a:r>
            <a:r>
              <a:rPr lang="en-US" sz="1000" baseline="0" dirty="0">
                <a:solidFill>
                  <a:prstClr val="black"/>
                </a:solidFill>
                <a:latin typeface="Arial" charset="0"/>
                <a:cs typeface="Arial" charset="0"/>
              </a:rPr>
              <a:t> corey.l.adams3.civ@mail.mil</a:t>
            </a:r>
            <a:endParaRPr lang="en-US" sz="1000" dirty="0">
              <a:solidFill>
                <a:prstClr val="black"/>
              </a:solidFill>
              <a:latin typeface="Arial" charset="0"/>
              <a:cs typeface="Arial" charset="0"/>
            </a:endParaRPr>
          </a:p>
        </p:txBody>
      </p:sp>
    </p:spTree>
    <p:extLst>
      <p:ext uri="{BB962C8B-B14F-4D97-AF65-F5344CB8AC3E}">
        <p14:creationId xmlns:p14="http://schemas.microsoft.com/office/powerpoint/2010/main" val="57916022"/>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Lst>
  <p:transition spd="slow">
    <p:fade/>
  </p:transition>
  <p:hf hdr="0" ftr="0" dt="0"/>
  <p:txStyles>
    <p:titleStyle>
      <a:lvl1pPr marL="0" algn="l" defTabSz="914400" rtl="0" eaLnBrk="1" latinLnBrk="0" hangingPunct="1">
        <a:lnSpc>
          <a:spcPct val="90000"/>
        </a:lnSpc>
        <a:spcBef>
          <a:spcPct val="0"/>
        </a:spcBef>
        <a:buNone/>
        <a:defRPr lang="en-US" sz="2800" b="1" kern="1200" dirty="0">
          <a:solidFill>
            <a:srgbClr val="7F7F73"/>
          </a:solidFill>
          <a:latin typeface="Arial" panose="020B0604020202020204" pitchFamily="34" charset="0"/>
          <a:ea typeface="+mj-ea"/>
          <a:cs typeface="Arial" panose="020B0604020202020204" pitchFamily="34" charset="0"/>
        </a:defRPr>
      </a:lvl1pPr>
    </p:titleStyle>
    <p:bodyStyle>
      <a:lvl1pPr marL="173038" indent="-173038" algn="l" defTabSz="914400" rtl="0" eaLnBrk="1" latinLnBrk="0" hangingPunct="1">
        <a:lnSpc>
          <a:spcPct val="90000"/>
        </a:lnSpc>
        <a:spcBef>
          <a:spcPts val="1000"/>
        </a:spcBef>
        <a:buClrTx/>
        <a:buFont typeface="Wingdings" panose="05000000000000000000" pitchFamily="2" charset="2"/>
        <a:buChar char="ü"/>
        <a:defRPr lang="en-US" sz="2400" b="1" kern="1200" dirty="0" smtClean="0">
          <a:solidFill>
            <a:schemeClr val="tx1"/>
          </a:solidFill>
          <a:latin typeface="Arial" panose="020B0604020202020204" pitchFamily="34" charset="0"/>
          <a:ea typeface="+mn-ea"/>
          <a:cs typeface="Arial" panose="020B0604020202020204" pitchFamily="34" charset="0"/>
        </a:defRPr>
      </a:lvl1pPr>
      <a:lvl2pPr marL="514350" indent="-174625"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741363" indent="-223838"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974725" indent="-1730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1198563"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574675" indent="-228600" algn="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792">
          <p15:clr>
            <a:srgbClr val="F26B43"/>
          </p15:clr>
        </p15:guide>
        <p15:guide id="3" pos="5352">
          <p15:clr>
            <a:srgbClr val="F26B43"/>
          </p15:clr>
        </p15:guide>
        <p15:guide id="4" orient="horz" pos="1104">
          <p15:clr>
            <a:srgbClr val="F26B43"/>
          </p15:clr>
        </p15:guide>
        <p15:guide id="5" orient="horz" pos="2376">
          <p15:clr>
            <a:srgbClr val="F26B43"/>
          </p15:clr>
        </p15:guide>
        <p15:guide id="6" orient="horz" pos="3432">
          <p15:clr>
            <a:srgbClr val="F26B43"/>
          </p15:clr>
        </p15:guide>
        <p15:guide id="7" pos="5760">
          <p15:clr>
            <a:srgbClr val="F26B43"/>
          </p15:clr>
        </p15:guide>
        <p15:guide id="8" orient="horz">
          <p15:clr>
            <a:srgbClr val="F26B43"/>
          </p15:clr>
        </p15:guide>
        <p15:guide id="9">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hyperlink" Target="https://usachcstraining.army.mil/" TargetMode="External"/><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hyperlink" Target="https://armypubs.army.mil/" TargetMode="External"/><Relationship Id="rId4" Type="http://schemas.openxmlformats.org/officeDocument/2006/relationships/hyperlink" Target="https://usachcstraining.army.mil/c4"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0" y="6271828"/>
            <a:ext cx="1543050" cy="369332"/>
          </a:xfrm>
          <a:prstGeom prst="rect">
            <a:avLst/>
          </a:prstGeom>
          <a:noFill/>
        </p:spPr>
        <p:txBody>
          <a:bodyPr wrap="square" rtlCol="0">
            <a:spAutoFit/>
          </a:bodyPr>
          <a:lstStyle/>
          <a:p>
            <a:r>
              <a:rPr lang="en-US" sz="900" dirty="0">
                <a:latin typeface="Arial" pitchFamily="34" charset="0"/>
                <a:cs typeface="Arial" pitchFamily="34" charset="0"/>
              </a:rPr>
              <a:t>Version Number 1</a:t>
            </a:r>
          </a:p>
          <a:p>
            <a:r>
              <a:rPr lang="en-US" sz="900" dirty="0">
                <a:latin typeface="Arial" pitchFamily="34" charset="0"/>
                <a:cs typeface="Arial" pitchFamily="34" charset="0"/>
              </a:rPr>
              <a:t>As of  6 JUNE 2020</a:t>
            </a:r>
          </a:p>
        </p:txBody>
      </p:sp>
      <p:sp>
        <p:nvSpPr>
          <p:cNvPr id="13" name="TextBox 12"/>
          <p:cNvSpPr txBox="1"/>
          <p:nvPr/>
        </p:nvSpPr>
        <p:spPr>
          <a:xfrm>
            <a:off x="4878172" y="5883948"/>
            <a:ext cx="4500730" cy="623248"/>
          </a:xfrm>
          <a:prstGeom prst="rect">
            <a:avLst/>
          </a:prstGeom>
          <a:noFill/>
        </p:spPr>
        <p:txBody>
          <a:bodyPr wrap="square" rtlCol="0">
            <a:spAutoFit/>
          </a:bodyPr>
          <a:lstStyle/>
          <a:p>
            <a:pPr algn="ctr"/>
            <a:r>
              <a:rPr lang="en-US" b="1" dirty="0">
                <a:latin typeface="Arial" pitchFamily="34" charset="0"/>
                <a:cs typeface="Arial" pitchFamily="34" charset="0"/>
              </a:rPr>
              <a:t>Chaplain (MAJ) Tony Cech</a:t>
            </a:r>
          </a:p>
          <a:p>
            <a:pPr algn="ctr">
              <a:spcBef>
                <a:spcPts val="300"/>
              </a:spcBef>
            </a:pPr>
            <a:r>
              <a:rPr lang="en-US" sz="1400" b="1" dirty="0">
                <a:latin typeface="Arial" pitchFamily="34" charset="0"/>
                <a:cs typeface="Arial" pitchFamily="34" charset="0"/>
              </a:rPr>
              <a:t>Community Pastor, USAG Alaska</a:t>
            </a:r>
          </a:p>
        </p:txBody>
      </p:sp>
      <p:sp>
        <p:nvSpPr>
          <p:cNvPr id="11" name="Subtitle 10"/>
          <p:cNvSpPr>
            <a:spLocks noGrp="1"/>
          </p:cNvSpPr>
          <p:nvPr>
            <p:ph type="subTitle" idx="1"/>
          </p:nvPr>
        </p:nvSpPr>
        <p:spPr>
          <a:xfrm>
            <a:off x="511744" y="5863173"/>
            <a:ext cx="7155611" cy="332399"/>
          </a:xfrm>
        </p:spPr>
        <p:txBody>
          <a:bodyPr/>
          <a:lstStyle/>
          <a:p>
            <a:r>
              <a:rPr lang="en-US" dirty="0"/>
              <a:t>TCK-EDU-8</a:t>
            </a:r>
          </a:p>
        </p:txBody>
      </p:sp>
      <p:sp>
        <p:nvSpPr>
          <p:cNvPr id="10" name="Title 9"/>
          <p:cNvSpPr>
            <a:spLocks noGrp="1"/>
          </p:cNvSpPr>
          <p:nvPr>
            <p:ph type="ctrTitle"/>
          </p:nvPr>
        </p:nvSpPr>
        <p:spPr>
          <a:xfrm>
            <a:off x="511744" y="5366881"/>
            <a:ext cx="7886821" cy="387798"/>
          </a:xfrm>
        </p:spPr>
        <p:txBody>
          <a:bodyPr/>
          <a:lstStyle/>
          <a:p>
            <a:r>
              <a:rPr lang="en-US" sz="2800" dirty="0"/>
              <a:t>FWA TN: Advising the Command</a:t>
            </a:r>
          </a:p>
        </p:txBody>
      </p:sp>
    </p:spTree>
    <p:extLst>
      <p:ext uri="{BB962C8B-B14F-4D97-AF65-F5344CB8AC3E}">
        <p14:creationId xmlns:p14="http://schemas.microsoft.com/office/powerpoint/2010/main" val="2816379820"/>
      </p:ext>
    </p:extLst>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867930"/>
          </a:xfrm>
        </p:spPr>
        <p:txBody>
          <a:bodyPr/>
          <a:lstStyle/>
          <a:p>
            <a:pPr algn="ctr"/>
            <a:r>
              <a:rPr lang="en-US" dirty="0">
                <a:solidFill>
                  <a:schemeClr val="bg1"/>
                </a:solidFill>
              </a:rPr>
              <a:t>Warm-Up</a:t>
            </a:r>
            <a:br>
              <a:rPr lang="en-US" dirty="0">
                <a:solidFill>
                  <a:schemeClr val="bg1"/>
                </a:solidFill>
              </a:rPr>
            </a:br>
            <a:endParaRPr lang="en-US" dirty="0"/>
          </a:p>
        </p:txBody>
      </p:sp>
      <p:sp>
        <p:nvSpPr>
          <p:cNvPr id="3" name="TextBox 2"/>
          <p:cNvSpPr txBox="1"/>
          <p:nvPr/>
        </p:nvSpPr>
        <p:spPr>
          <a:xfrm>
            <a:off x="400523" y="1443392"/>
            <a:ext cx="8531880" cy="4370427"/>
          </a:xfrm>
          <a:prstGeom prst="rect">
            <a:avLst/>
          </a:prstGeom>
          <a:noFill/>
        </p:spPr>
        <p:txBody>
          <a:bodyPr wrap="square" rtlCol="0">
            <a:spAutoFit/>
          </a:bodyPr>
          <a:lstStyle/>
          <a:p>
            <a:r>
              <a:rPr lang="en-US" sz="3200" b="1" dirty="0"/>
              <a:t>Critical Tasks:</a:t>
            </a:r>
          </a:p>
          <a:p>
            <a:r>
              <a:rPr lang="en-US" sz="2000" dirty="0"/>
              <a:t>805D-56A-6002 Advise the Command on the Mission Impact of Indigenous Religions </a:t>
            </a:r>
          </a:p>
          <a:p>
            <a:r>
              <a:rPr lang="en-US" sz="2000" dirty="0"/>
              <a:t>805D-56A-6102 Advise Command on Religious Accommodations </a:t>
            </a:r>
          </a:p>
          <a:p>
            <a:r>
              <a:rPr lang="en-US" sz="2000" dirty="0"/>
              <a:t>805D-56A-6202 Advise the Command on Ethical Issues </a:t>
            </a:r>
          </a:p>
          <a:p>
            <a:r>
              <a:rPr lang="en-US" sz="2000" dirty="0"/>
              <a:t>805D-56A-8204 Advise Command on the Ethical Climate in the BDE </a:t>
            </a:r>
          </a:p>
          <a:p>
            <a:r>
              <a:rPr lang="en-US" sz="2000" dirty="0"/>
              <a:t>805D-56M-2101 Advise Soldiers on Process for Accommodation of Religious Practice </a:t>
            </a:r>
          </a:p>
          <a:p>
            <a:r>
              <a:rPr lang="en-US" sz="2000" dirty="0"/>
              <a:t>805D-56M-4007 Provide Religious Analysis Products to Advise the Command and Staff</a:t>
            </a:r>
          </a:p>
          <a:p>
            <a:endParaRPr lang="en-US" sz="2400" dirty="0"/>
          </a:p>
          <a:p>
            <a:endParaRPr lang="en-US" sz="2400" dirty="0"/>
          </a:p>
          <a:p>
            <a:endParaRPr lang="en-US" dirty="0"/>
          </a:p>
        </p:txBody>
      </p:sp>
    </p:spTree>
    <p:extLst>
      <p:ext uri="{BB962C8B-B14F-4D97-AF65-F5344CB8AC3E}">
        <p14:creationId xmlns:p14="http://schemas.microsoft.com/office/powerpoint/2010/main" val="3243088815"/>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867930"/>
          </a:xfrm>
        </p:spPr>
        <p:txBody>
          <a:bodyPr/>
          <a:lstStyle/>
          <a:p>
            <a:pPr algn="ctr"/>
            <a:r>
              <a:rPr lang="en-US" dirty="0">
                <a:solidFill>
                  <a:schemeClr val="bg1"/>
                </a:solidFill>
              </a:rPr>
              <a:t>References</a:t>
            </a:r>
            <a:br>
              <a:rPr lang="en-US" dirty="0">
                <a:solidFill>
                  <a:schemeClr val="bg1"/>
                </a:solidFill>
              </a:rPr>
            </a:br>
            <a:endParaRPr lang="en-US" dirty="0"/>
          </a:p>
        </p:txBody>
      </p:sp>
      <p:sp>
        <p:nvSpPr>
          <p:cNvPr id="3" name="TextBox 2"/>
          <p:cNvSpPr txBox="1"/>
          <p:nvPr/>
        </p:nvSpPr>
        <p:spPr>
          <a:xfrm>
            <a:off x="360767" y="1117600"/>
            <a:ext cx="8531880" cy="5447645"/>
          </a:xfrm>
          <a:prstGeom prst="rect">
            <a:avLst/>
          </a:prstGeom>
          <a:noFill/>
        </p:spPr>
        <p:txBody>
          <a:bodyPr wrap="square" rtlCol="0">
            <a:spAutoFit/>
          </a:bodyPr>
          <a:lstStyle/>
          <a:p>
            <a:pPr marL="342900" indent="-342900">
              <a:buFont typeface="Arial" panose="020B0604020202020204" pitchFamily="34" charset="0"/>
              <a:buChar char="•"/>
            </a:pPr>
            <a:r>
              <a:rPr lang="en-US" dirty="0"/>
              <a:t>AR 165-1 Army Chaplain Corp Activities (23 June 2015)</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FM 1-05 Religious Support (January 2019)</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ATTP 1-05.04 Religious Support and Internal Advisement (March 2017)</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ATTP 1-05.03 Religious Support and External Advisement (January 2019)</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Chaplain Captain Career Course Smart Book 2019 (USACHCS)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World Religions and Advisement Smart Book: 2020 (USACHCS)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endParaRPr lang="en-US" dirty="0"/>
          </a:p>
          <a:p>
            <a:endParaRPr lang="en-US" sz="2400" dirty="0"/>
          </a:p>
          <a:p>
            <a:endParaRPr lang="en-US" dirty="0"/>
          </a:p>
        </p:txBody>
      </p:sp>
    </p:spTree>
    <p:extLst>
      <p:ext uri="{BB962C8B-B14F-4D97-AF65-F5344CB8AC3E}">
        <p14:creationId xmlns:p14="http://schemas.microsoft.com/office/powerpoint/2010/main" val="2254782607"/>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867930"/>
          </a:xfrm>
        </p:spPr>
        <p:txBody>
          <a:bodyPr/>
          <a:lstStyle/>
          <a:p>
            <a:pPr algn="ctr"/>
            <a:r>
              <a:rPr lang="en-US" dirty="0">
                <a:solidFill>
                  <a:schemeClr val="bg1"/>
                </a:solidFill>
              </a:rPr>
              <a:t>Resources</a:t>
            </a:r>
            <a:br>
              <a:rPr lang="en-US" dirty="0">
                <a:solidFill>
                  <a:schemeClr val="bg1"/>
                </a:solidFill>
              </a:rPr>
            </a:br>
            <a:endParaRPr lang="en-US" dirty="0"/>
          </a:p>
        </p:txBody>
      </p:sp>
      <p:sp>
        <p:nvSpPr>
          <p:cNvPr id="3" name="TextBox 2"/>
          <p:cNvSpPr txBox="1"/>
          <p:nvPr/>
        </p:nvSpPr>
        <p:spPr>
          <a:xfrm>
            <a:off x="360767" y="1117600"/>
            <a:ext cx="8531880" cy="6278642"/>
          </a:xfrm>
          <a:prstGeom prst="rect">
            <a:avLst/>
          </a:prstGeom>
          <a:noFill/>
        </p:spPr>
        <p:txBody>
          <a:bodyPr wrap="square" rtlCol="0">
            <a:spAutoFit/>
          </a:bodyPr>
          <a:lstStyle/>
          <a:p>
            <a:r>
              <a:rPr lang="en-US" dirty="0"/>
              <a:t>US Army Chaplain School and Center (USACHCS)</a:t>
            </a:r>
          </a:p>
          <a:p>
            <a:r>
              <a:rPr lang="en-US" dirty="0"/>
              <a:t>URL: </a:t>
            </a:r>
            <a:r>
              <a:rPr lang="en-US" dirty="0">
                <a:hlinkClick r:id="rId3"/>
              </a:rPr>
              <a:t>https://usachcstraining.army.mil/</a:t>
            </a:r>
            <a:endParaRPr lang="en-US" dirty="0"/>
          </a:p>
          <a:p>
            <a:r>
              <a:rPr lang="en-US" dirty="0"/>
              <a:t>URL: </a:t>
            </a:r>
            <a:r>
              <a:rPr lang="en-US" dirty="0">
                <a:hlinkClick r:id="rId4"/>
              </a:rPr>
              <a:t>https://usachcstraining.army.mil/c4</a:t>
            </a:r>
            <a:endParaRPr lang="en-US" dirty="0"/>
          </a:p>
          <a:p>
            <a:endParaRPr lang="en-US" dirty="0"/>
          </a:p>
          <a:p>
            <a:pPr marL="800100" lvl="1" indent="-342900">
              <a:buFont typeface="Arial" panose="020B0604020202020204" pitchFamily="34" charset="0"/>
              <a:buChar char="•"/>
            </a:pPr>
            <a:r>
              <a:rPr lang="en-US" dirty="0"/>
              <a:t>Chaplain Captain Career Course Smart Book 2019 (USACHCS)</a:t>
            </a:r>
          </a:p>
          <a:p>
            <a:pPr marL="342900" indent="-342900">
              <a:buFont typeface="Arial" panose="020B0604020202020204" pitchFamily="34" charset="0"/>
              <a:buChar char="•"/>
            </a:pPr>
            <a:endParaRPr lang="en-US" dirty="0"/>
          </a:p>
          <a:p>
            <a:pPr marL="800100" lvl="1" indent="-342900">
              <a:buFont typeface="Arial" panose="020B0604020202020204" pitchFamily="34" charset="0"/>
              <a:buChar char="•"/>
            </a:pPr>
            <a:r>
              <a:rPr lang="en-US" dirty="0"/>
              <a:t>World Religions and Advisement Smart Book: 2020 (USACHCS)</a:t>
            </a:r>
          </a:p>
          <a:p>
            <a:pPr marL="342900" indent="-342900">
              <a:buFont typeface="Arial" panose="020B0604020202020204" pitchFamily="34" charset="0"/>
              <a:buChar char="•"/>
            </a:pPr>
            <a:endParaRPr lang="en-US" dirty="0"/>
          </a:p>
          <a:p>
            <a:r>
              <a:rPr lang="en-US" dirty="0"/>
              <a:t>Army Publishing Directorate (APD)</a:t>
            </a:r>
          </a:p>
          <a:p>
            <a:r>
              <a:rPr lang="en-US" dirty="0"/>
              <a:t>URL: </a:t>
            </a:r>
            <a:r>
              <a:rPr lang="en-US" dirty="0">
                <a:hlinkClick r:id="rId5"/>
              </a:rPr>
              <a:t>https://armypubs.army.mil/</a:t>
            </a:r>
            <a:endParaRPr lang="en-US" dirty="0"/>
          </a:p>
          <a:p>
            <a:endParaRPr lang="en-US" dirty="0"/>
          </a:p>
          <a:p>
            <a:pPr marL="742950" lvl="1" indent="-285750">
              <a:buFont typeface="Arial" panose="020B0604020202020204" pitchFamily="34" charset="0"/>
              <a:buChar char="•"/>
            </a:pPr>
            <a:r>
              <a:rPr lang="en-US" dirty="0"/>
              <a:t>ARs, FMs, ATPs</a:t>
            </a:r>
          </a:p>
          <a:p>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endParaRPr lang="en-US" dirty="0"/>
          </a:p>
          <a:p>
            <a:endParaRPr lang="en-US" sz="2400" dirty="0"/>
          </a:p>
          <a:p>
            <a:endParaRPr lang="en-US" dirty="0"/>
          </a:p>
        </p:txBody>
      </p:sp>
    </p:spTree>
    <p:extLst>
      <p:ext uri="{BB962C8B-B14F-4D97-AF65-F5344CB8AC3E}">
        <p14:creationId xmlns:p14="http://schemas.microsoft.com/office/powerpoint/2010/main" val="1308636317"/>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867930"/>
          </a:xfrm>
        </p:spPr>
        <p:txBody>
          <a:bodyPr/>
          <a:lstStyle/>
          <a:p>
            <a:pPr algn="ctr"/>
            <a:r>
              <a:rPr lang="en-US" dirty="0">
                <a:solidFill>
                  <a:schemeClr val="bg1"/>
                </a:solidFill>
              </a:rPr>
              <a:t>Terminal Learning Objectives (TLO)</a:t>
            </a:r>
            <a:br>
              <a:rPr lang="en-US" dirty="0">
                <a:solidFill>
                  <a:schemeClr val="bg1"/>
                </a:solidFill>
              </a:rPr>
            </a:br>
            <a:endParaRPr lang="en-US" dirty="0"/>
          </a:p>
        </p:txBody>
      </p:sp>
      <p:sp>
        <p:nvSpPr>
          <p:cNvPr id="3" name="TextBox 2"/>
          <p:cNvSpPr txBox="1"/>
          <p:nvPr/>
        </p:nvSpPr>
        <p:spPr>
          <a:xfrm>
            <a:off x="400523" y="1443392"/>
            <a:ext cx="8531880" cy="4339650"/>
          </a:xfrm>
          <a:prstGeom prst="rect">
            <a:avLst/>
          </a:prstGeom>
          <a:noFill/>
        </p:spPr>
        <p:txBody>
          <a:bodyPr wrap="square" rtlCol="0">
            <a:spAutoFit/>
          </a:bodyPr>
          <a:lstStyle/>
          <a:p>
            <a:r>
              <a:rPr lang="en-US" sz="3200" b="1" dirty="0"/>
              <a:t>ACTION:</a:t>
            </a:r>
          </a:p>
          <a:p>
            <a:r>
              <a:rPr lang="en-US" sz="2400" dirty="0"/>
              <a:t>Advise Command, review doctrine, and integrate UMTs into discussions with Command and Staff as an advisor</a:t>
            </a:r>
          </a:p>
          <a:p>
            <a:endParaRPr lang="en-US" dirty="0"/>
          </a:p>
          <a:p>
            <a:r>
              <a:rPr lang="en-US" sz="3200" b="1" dirty="0"/>
              <a:t>CONDITION:</a:t>
            </a:r>
          </a:p>
          <a:p>
            <a:r>
              <a:rPr lang="en-US" sz="2400" dirty="0"/>
              <a:t>Auditorium, given presentation slides, handouts, lecture and group discussion</a:t>
            </a:r>
          </a:p>
          <a:p>
            <a:endParaRPr lang="en-US" dirty="0"/>
          </a:p>
          <a:p>
            <a:r>
              <a:rPr lang="en-US" sz="3200" b="1" dirty="0"/>
              <a:t>STANDARD:</a:t>
            </a:r>
          </a:p>
          <a:p>
            <a:r>
              <a:rPr lang="en-US" sz="2400" dirty="0"/>
              <a:t>Demonstrate understanding of Internal &amp; External Advisement, recognize key advisement references </a:t>
            </a:r>
          </a:p>
        </p:txBody>
      </p:sp>
    </p:spTree>
    <p:extLst>
      <p:ext uri="{BB962C8B-B14F-4D97-AF65-F5344CB8AC3E}">
        <p14:creationId xmlns:p14="http://schemas.microsoft.com/office/powerpoint/2010/main" val="831751909"/>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bg1"/>
                </a:solidFill>
              </a:rPr>
              <a:t>Opening Dialogue</a:t>
            </a:r>
          </a:p>
        </p:txBody>
      </p:sp>
      <p:sp>
        <p:nvSpPr>
          <p:cNvPr id="3" name="Content Placeholder 2"/>
          <p:cNvSpPr>
            <a:spLocks noGrp="1"/>
          </p:cNvSpPr>
          <p:nvPr>
            <p:ph idx="1"/>
          </p:nvPr>
        </p:nvSpPr>
        <p:spPr>
          <a:xfrm>
            <a:off x="836761" y="1144467"/>
            <a:ext cx="7772400" cy="5040861"/>
          </a:xfrm>
        </p:spPr>
        <p:txBody>
          <a:bodyPr>
            <a:normAutofit lnSpcReduction="10000"/>
          </a:bodyPr>
          <a:lstStyle/>
          <a:p>
            <a:r>
              <a:rPr lang="en-US" b="0" dirty="0"/>
              <a:t>What comes to mind when you hear the word “advisement?” </a:t>
            </a:r>
          </a:p>
          <a:p>
            <a:endParaRPr lang="en-US" b="0" dirty="0"/>
          </a:p>
          <a:p>
            <a:r>
              <a:rPr lang="en-US" b="0" dirty="0"/>
              <a:t>What are some areas </a:t>
            </a:r>
            <a:r>
              <a:rPr lang="en-US" b="0" u="sng" dirty="0"/>
              <a:t>you</a:t>
            </a:r>
            <a:r>
              <a:rPr lang="en-US" b="0" dirty="0"/>
              <a:t> have been asked to provide feedback regarding or to observe and report on by unit leaders?  </a:t>
            </a:r>
          </a:p>
          <a:p>
            <a:endParaRPr lang="en-US" b="0" dirty="0"/>
          </a:p>
          <a:p>
            <a:r>
              <a:rPr lang="en-US" b="0" dirty="0"/>
              <a:t>What are some concerns in a UMT’s lane that he/she may want to give solicited and unsolicited feedback about to CMD/Army leaders? </a:t>
            </a:r>
          </a:p>
          <a:p>
            <a:endParaRPr lang="en-US" b="0" dirty="0"/>
          </a:p>
          <a:p>
            <a:r>
              <a:rPr lang="en-US" b="0" dirty="0"/>
              <a:t>What are some areas UMTs may have to advise a command on while in garrison? While deployed? </a:t>
            </a:r>
          </a:p>
        </p:txBody>
      </p:sp>
      <p:sp>
        <p:nvSpPr>
          <p:cNvPr id="4" name="Text Placeholder 3"/>
          <p:cNvSpPr>
            <a:spLocks noGrp="1"/>
          </p:cNvSpPr>
          <p:nvPr>
            <p:ph type="body" sz="quarter" idx="13"/>
          </p:nvPr>
        </p:nvSpPr>
        <p:spPr/>
        <p:txBody>
          <a:bodyPr/>
          <a:lstStyle/>
          <a:p>
            <a:endParaRPr lang="en-US"/>
          </a:p>
        </p:txBody>
      </p:sp>
      <p:sp>
        <p:nvSpPr>
          <p:cNvPr id="5" name="Text Placeholder 4"/>
          <p:cNvSpPr>
            <a:spLocks noGrp="1"/>
          </p:cNvSpPr>
          <p:nvPr>
            <p:ph type="body" sz="quarter" idx="15"/>
          </p:nvPr>
        </p:nvSpPr>
        <p:spPr/>
        <p:txBody>
          <a:bodyPr/>
          <a:lstStyle/>
          <a:p>
            <a:r>
              <a:rPr lang="en-US" dirty="0"/>
              <a:t>Think For Yourself</a:t>
            </a:r>
          </a:p>
        </p:txBody>
      </p:sp>
    </p:spTree>
    <p:extLst>
      <p:ext uri="{BB962C8B-B14F-4D97-AF65-F5344CB8AC3E}">
        <p14:creationId xmlns:p14="http://schemas.microsoft.com/office/powerpoint/2010/main" val="21356380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867930"/>
          </a:xfrm>
        </p:spPr>
        <p:txBody>
          <a:bodyPr/>
          <a:lstStyle/>
          <a:p>
            <a:pPr algn="ctr"/>
            <a:r>
              <a:rPr lang="en-US" dirty="0">
                <a:solidFill>
                  <a:schemeClr val="bg1"/>
                </a:solidFill>
              </a:rPr>
              <a:t>Introduction</a:t>
            </a:r>
            <a:br>
              <a:rPr lang="en-US" dirty="0">
                <a:solidFill>
                  <a:schemeClr val="bg1"/>
                </a:solidFill>
              </a:rPr>
            </a:br>
            <a:endParaRPr lang="en-US" dirty="0"/>
          </a:p>
        </p:txBody>
      </p:sp>
      <p:sp>
        <p:nvSpPr>
          <p:cNvPr id="3" name="TextBox 2"/>
          <p:cNvSpPr txBox="1"/>
          <p:nvPr/>
        </p:nvSpPr>
        <p:spPr>
          <a:xfrm>
            <a:off x="350827" y="968514"/>
            <a:ext cx="8531880" cy="2677656"/>
          </a:xfrm>
          <a:prstGeom prst="rect">
            <a:avLst/>
          </a:prstGeom>
          <a:noFill/>
        </p:spPr>
        <p:txBody>
          <a:bodyPr wrap="square" rtlCol="0">
            <a:spAutoFit/>
          </a:bodyPr>
          <a:lstStyle/>
          <a:p>
            <a:pPr algn="ctr"/>
            <a:r>
              <a:rPr lang="en-US" sz="2400" b="1" dirty="0"/>
              <a:t>Advise the Command: A Required Capability</a:t>
            </a:r>
          </a:p>
          <a:p>
            <a:pPr algn="ctr"/>
            <a:endParaRPr lang="en-US" sz="2400" b="1" dirty="0"/>
          </a:p>
          <a:p>
            <a:pPr algn="ctr"/>
            <a:r>
              <a:rPr lang="en-US" sz="2400" dirty="0"/>
              <a:t>“The Unit Ministry Team (UMT) has two required capabilities: provide religious support and advise the command.”</a:t>
            </a:r>
          </a:p>
          <a:p>
            <a:pPr algn="ctr"/>
            <a:endParaRPr lang="en-US" sz="2400" dirty="0"/>
          </a:p>
          <a:p>
            <a:pPr algn="r"/>
            <a:r>
              <a:rPr lang="en-US" sz="2400" dirty="0"/>
              <a:t>-2020 World Religions and Advisement Smart Book; USACHCS</a:t>
            </a:r>
          </a:p>
        </p:txBody>
      </p:sp>
    </p:spTree>
    <p:extLst>
      <p:ext uri="{BB962C8B-B14F-4D97-AF65-F5344CB8AC3E}">
        <p14:creationId xmlns:p14="http://schemas.microsoft.com/office/powerpoint/2010/main" val="4258698420"/>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Army Doctrine</a:t>
            </a:r>
          </a:p>
        </p:txBody>
      </p:sp>
      <p:sp>
        <p:nvSpPr>
          <p:cNvPr id="3" name="Content Placeholder 2"/>
          <p:cNvSpPr>
            <a:spLocks noGrp="1"/>
          </p:cNvSpPr>
          <p:nvPr>
            <p:ph idx="1"/>
          </p:nvPr>
        </p:nvSpPr>
        <p:spPr>
          <a:xfrm>
            <a:off x="413657" y="1144467"/>
            <a:ext cx="8195504" cy="4660379"/>
          </a:xfrm>
        </p:spPr>
        <p:txBody>
          <a:bodyPr>
            <a:normAutofit fontScale="85000" lnSpcReduction="20000"/>
          </a:bodyPr>
          <a:lstStyle/>
          <a:p>
            <a:pPr marL="0" indent="0">
              <a:buNone/>
            </a:pPr>
            <a:r>
              <a:rPr lang="en-US" dirty="0"/>
              <a:t>1–5. Establishment of the Army Chaplain Corps and/or historical</a:t>
            </a:r>
          </a:p>
          <a:p>
            <a:pPr marL="0" indent="0">
              <a:buNone/>
            </a:pPr>
            <a:r>
              <a:rPr lang="en-US" b="0" i="1" dirty="0"/>
              <a:t>a. </a:t>
            </a:r>
            <a:r>
              <a:rPr lang="en-US" b="0" dirty="0"/>
              <a:t>The Continental Congress established chaplains as an integral part of the Army of the United States on 29 July 1775. Chaplains have served in significant numbers from the earliest battles of the American War of Independence to the present. From the beginning, the Army has turned to chaplains </a:t>
            </a:r>
            <a:r>
              <a:rPr lang="en-US" u="sng" dirty="0"/>
              <a:t>in order to Nurture the Living, Care for the Wounded and Honor the Fallen</a:t>
            </a:r>
            <a:r>
              <a:rPr lang="en-US" dirty="0"/>
              <a:t>.</a:t>
            </a:r>
          </a:p>
          <a:p>
            <a:pPr marL="0" indent="0">
              <a:buNone/>
            </a:pPr>
            <a:r>
              <a:rPr lang="en-US" b="0" i="1" dirty="0"/>
              <a:t>b. </a:t>
            </a:r>
            <a:r>
              <a:rPr lang="en-US" b="0" dirty="0"/>
              <a:t>The Chaplain Corps itself is a product of the nation’s commitment to religious freedom and its recognition that religion plays an integral role in the lives of many of its Soldiers. Chaplains have contributed to Soldiers’ religious freedom, moral development, and spiritual well-being throughout the history of the Army. Army chaplains represent many religious traditions present within the pluralistic religious culture of the United States. In many nations of the world, religious beliefs influence perceptions of power, diplomacy, law, and social customs. </a:t>
            </a:r>
            <a:r>
              <a:rPr lang="en-US" u="sng" dirty="0"/>
              <a:t>Throughout the Army’s history, chaplains have advised commanders on the impact of religion both within their own ranks and within the larger operational environment.</a:t>
            </a:r>
          </a:p>
        </p:txBody>
      </p:sp>
      <p:sp>
        <p:nvSpPr>
          <p:cNvPr id="4" name="Text Placeholder 3"/>
          <p:cNvSpPr>
            <a:spLocks noGrp="1"/>
          </p:cNvSpPr>
          <p:nvPr>
            <p:ph type="body" sz="quarter" idx="13"/>
          </p:nvPr>
        </p:nvSpPr>
        <p:spPr/>
        <p:txBody>
          <a:bodyPr/>
          <a:lstStyle/>
          <a:p>
            <a:endParaRPr lang="en-US"/>
          </a:p>
        </p:txBody>
      </p:sp>
      <p:sp>
        <p:nvSpPr>
          <p:cNvPr id="5" name="Text Placeholder 4"/>
          <p:cNvSpPr>
            <a:spLocks noGrp="1"/>
          </p:cNvSpPr>
          <p:nvPr>
            <p:ph type="body" sz="quarter" idx="15"/>
          </p:nvPr>
        </p:nvSpPr>
        <p:spPr>
          <a:xfrm>
            <a:off x="836760" y="591864"/>
            <a:ext cx="7470627" cy="369332"/>
          </a:xfrm>
        </p:spPr>
        <p:txBody>
          <a:bodyPr/>
          <a:lstStyle/>
          <a:p>
            <a:r>
              <a:rPr lang="en-US" dirty="0"/>
              <a:t>AR 165-1 </a:t>
            </a:r>
            <a:r>
              <a:rPr lang="en-US" i="0" dirty="0"/>
              <a:t>Army Chaplain Corps Activities</a:t>
            </a:r>
            <a:endParaRPr lang="en-US" dirty="0"/>
          </a:p>
        </p:txBody>
      </p:sp>
    </p:spTree>
    <p:extLst>
      <p:ext uri="{BB962C8B-B14F-4D97-AF65-F5344CB8AC3E}">
        <p14:creationId xmlns:p14="http://schemas.microsoft.com/office/powerpoint/2010/main" val="152130797"/>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Doctrine Overview</a:t>
            </a:r>
          </a:p>
        </p:txBody>
      </p:sp>
      <p:sp>
        <p:nvSpPr>
          <p:cNvPr id="3" name="Content Placeholder 2"/>
          <p:cNvSpPr>
            <a:spLocks noGrp="1"/>
          </p:cNvSpPr>
          <p:nvPr>
            <p:ph idx="1"/>
          </p:nvPr>
        </p:nvSpPr>
        <p:spPr>
          <a:xfrm>
            <a:off x="446314" y="1144468"/>
            <a:ext cx="8162847" cy="3657600"/>
          </a:xfrm>
        </p:spPr>
        <p:txBody>
          <a:bodyPr/>
          <a:lstStyle/>
          <a:p>
            <a:endParaRPr lang="en-US" b="0" dirty="0"/>
          </a:p>
          <a:p>
            <a:pPr marL="0" indent="0">
              <a:buNone/>
            </a:pPr>
            <a:r>
              <a:rPr lang="en-US" b="0" dirty="0"/>
              <a:t>1-3. </a:t>
            </a:r>
            <a:r>
              <a:rPr lang="en-US" u="sng" dirty="0"/>
              <a:t>The Army Chaplaincy serves to advise and assist </a:t>
            </a:r>
            <a:r>
              <a:rPr lang="en-US" b="0" dirty="0"/>
              <a:t>commanders in the discharge of their responsibilities to provide for the free exercise of religion in the context of military Service as guaranteed by the Constitution; to assist commanders in managing religious affairs </a:t>
            </a:r>
            <a:r>
              <a:rPr lang="en-US" u="sng" dirty="0"/>
              <a:t>and to serve as principal advisors to commands</a:t>
            </a:r>
            <a:r>
              <a:rPr lang="en-US" b="0" dirty="0"/>
              <a:t> for all issues regarding the impact of religion on military operations. </a:t>
            </a:r>
          </a:p>
          <a:p>
            <a:pPr marL="0" indent="0">
              <a:buNone/>
            </a:pPr>
            <a:endParaRPr lang="en-US" dirty="0"/>
          </a:p>
        </p:txBody>
      </p:sp>
      <p:sp>
        <p:nvSpPr>
          <p:cNvPr id="4" name="Text Placeholder 3"/>
          <p:cNvSpPr>
            <a:spLocks noGrp="1"/>
          </p:cNvSpPr>
          <p:nvPr>
            <p:ph type="body" sz="quarter" idx="13"/>
          </p:nvPr>
        </p:nvSpPr>
        <p:spPr/>
        <p:txBody>
          <a:bodyPr/>
          <a:lstStyle/>
          <a:p>
            <a:endParaRPr lang="en-US"/>
          </a:p>
        </p:txBody>
      </p:sp>
      <p:sp>
        <p:nvSpPr>
          <p:cNvPr id="5" name="Text Placeholder 4"/>
          <p:cNvSpPr>
            <a:spLocks noGrp="1"/>
          </p:cNvSpPr>
          <p:nvPr>
            <p:ph type="body" sz="quarter" idx="15"/>
          </p:nvPr>
        </p:nvSpPr>
        <p:spPr/>
        <p:txBody>
          <a:bodyPr/>
          <a:lstStyle/>
          <a:p>
            <a:r>
              <a:rPr lang="en-US" dirty="0"/>
              <a:t>FM 1-05 Religious Support</a:t>
            </a:r>
          </a:p>
        </p:txBody>
      </p:sp>
    </p:spTree>
    <p:extLst>
      <p:ext uri="{BB962C8B-B14F-4D97-AF65-F5344CB8AC3E}">
        <p14:creationId xmlns:p14="http://schemas.microsoft.com/office/powerpoint/2010/main" val="2031954172"/>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Doctrine Overview</a:t>
            </a:r>
          </a:p>
        </p:txBody>
      </p:sp>
      <p:sp>
        <p:nvSpPr>
          <p:cNvPr id="3" name="Content Placeholder 2"/>
          <p:cNvSpPr>
            <a:spLocks noGrp="1"/>
          </p:cNvSpPr>
          <p:nvPr>
            <p:ph idx="1"/>
          </p:nvPr>
        </p:nvSpPr>
        <p:spPr>
          <a:xfrm>
            <a:off x="315686" y="1144468"/>
            <a:ext cx="8643257" cy="5040860"/>
          </a:xfrm>
        </p:spPr>
        <p:txBody>
          <a:bodyPr>
            <a:normAutofit lnSpcReduction="10000"/>
          </a:bodyPr>
          <a:lstStyle/>
          <a:p>
            <a:r>
              <a:rPr lang="en-US" dirty="0"/>
              <a:t>Do we advise on more than just the area of religion?</a:t>
            </a:r>
          </a:p>
          <a:p>
            <a:pPr marL="0" indent="0">
              <a:buNone/>
            </a:pPr>
            <a:endParaRPr lang="en-US" dirty="0"/>
          </a:p>
          <a:p>
            <a:r>
              <a:rPr lang="en-US" dirty="0"/>
              <a:t>Who says it is the Chaplain’s role to be the ethical moral advisor? Or advise in other areas?</a:t>
            </a:r>
          </a:p>
          <a:p>
            <a:endParaRPr lang="en-US" dirty="0"/>
          </a:p>
          <a:p>
            <a:pPr marL="0" indent="0">
              <a:buNone/>
            </a:pPr>
            <a:r>
              <a:rPr lang="en-US" dirty="0"/>
              <a:t>AR 165-1 2-3 2</a:t>
            </a:r>
          </a:p>
          <a:p>
            <a:pPr marL="0" indent="0">
              <a:buNone/>
            </a:pPr>
            <a:r>
              <a:rPr lang="en-US" sz="2200" b="0" dirty="0"/>
              <a:t>(1) As a professional military religious leader, the chaplain must have the capability to perform or provide religious support that accommodates the Soldier’s right to the free exercise of religion, and support resilience efforts to sustain Soldiers, Family members, and authorized Civilians.</a:t>
            </a:r>
          </a:p>
          <a:p>
            <a:pPr marL="0" indent="0">
              <a:buNone/>
            </a:pPr>
            <a:r>
              <a:rPr lang="en-US" sz="2200" b="0" dirty="0"/>
              <a:t>(2) As the professional military religious staff advisor, the chaplain advises the commander and staff on morals, morale, ethical issues, and the impact of religion on all aspects of military operations.</a:t>
            </a:r>
            <a:endParaRPr lang="en-US" sz="2200" dirty="0"/>
          </a:p>
        </p:txBody>
      </p:sp>
      <p:sp>
        <p:nvSpPr>
          <p:cNvPr id="4" name="Text Placeholder 3"/>
          <p:cNvSpPr>
            <a:spLocks noGrp="1"/>
          </p:cNvSpPr>
          <p:nvPr>
            <p:ph type="body" sz="quarter" idx="13"/>
          </p:nvPr>
        </p:nvSpPr>
        <p:spPr/>
        <p:txBody>
          <a:bodyPr/>
          <a:lstStyle/>
          <a:p>
            <a:endParaRPr lang="en-US"/>
          </a:p>
        </p:txBody>
      </p:sp>
      <p:sp>
        <p:nvSpPr>
          <p:cNvPr id="5" name="Text Placeholder 4"/>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74778298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FM 1-05 Religious Support</a:t>
            </a:r>
          </a:p>
        </p:txBody>
      </p:sp>
      <p:sp>
        <p:nvSpPr>
          <p:cNvPr id="3" name="Content Placeholder 2"/>
          <p:cNvSpPr>
            <a:spLocks noGrp="1"/>
          </p:cNvSpPr>
          <p:nvPr>
            <p:ph idx="1"/>
          </p:nvPr>
        </p:nvSpPr>
        <p:spPr>
          <a:xfrm>
            <a:off x="532434" y="1144467"/>
            <a:ext cx="8241175" cy="4660379"/>
          </a:xfrm>
        </p:spPr>
        <p:txBody>
          <a:bodyPr>
            <a:normAutofit fontScale="85000" lnSpcReduction="20000"/>
          </a:bodyPr>
          <a:lstStyle/>
          <a:p>
            <a:pPr marL="0" indent="0">
              <a:buNone/>
            </a:pPr>
            <a:r>
              <a:rPr lang="en-US" dirty="0"/>
              <a:t>1-9. </a:t>
            </a:r>
            <a:r>
              <a:rPr lang="en-US" b="0" dirty="0"/>
              <a:t>The Army requires the capability to provide RS and the capability to advise commanders on the impact of religion. These two required capabilities reflect the dual role of the Chaplain Corps: religious leader and professional military religious advisor: </a:t>
            </a:r>
          </a:p>
          <a:p>
            <a:pPr marL="0" indent="0">
              <a:buNone/>
            </a:pPr>
            <a:r>
              <a:rPr lang="en-US" b="0" dirty="0"/>
              <a:t> As religious leaders, the Army requires the capability to </a:t>
            </a:r>
            <a:r>
              <a:rPr lang="en-US" u="sng" dirty="0"/>
              <a:t>provide RS</a:t>
            </a:r>
            <a:r>
              <a:rPr lang="en-US" dirty="0"/>
              <a:t> </a:t>
            </a:r>
            <a:r>
              <a:rPr lang="en-US" b="0" dirty="0"/>
              <a:t>across austere and isolated locations, which accommodates Service members’ right to the free exercise of religion </a:t>
            </a:r>
            <a:r>
              <a:rPr lang="en-US" u="sng" dirty="0"/>
              <a:t>and supports resiliency efforts</a:t>
            </a:r>
            <a:r>
              <a:rPr lang="en-US" b="0" u="sng" dirty="0"/>
              <a:t> </a:t>
            </a:r>
            <a:r>
              <a:rPr lang="en-US" b="0" dirty="0"/>
              <a:t>to sustain Service members in combat. RS tasks sustain the individual Service member, extending upward throughout the entire command </a:t>
            </a:r>
            <a:r>
              <a:rPr lang="en-US" b="0" u="sng" dirty="0"/>
              <a:t>structure and outward to the broadest command audience authorized. RS is comprehensive because every individual personally defines what constitutes RS</a:t>
            </a:r>
            <a:r>
              <a:rPr lang="en-US" b="0" dirty="0"/>
              <a:t>. While not every religious need of every Soldier can be met, chaplains and religious affairs specialists seek to meet as many needs as possible. (See ADRP 1-03, ART 4.2.4.1 for religious tasks.) </a:t>
            </a:r>
          </a:p>
          <a:p>
            <a:pPr marL="0" indent="0">
              <a:buNone/>
            </a:pPr>
            <a:r>
              <a:rPr lang="en-US" dirty="0"/>
              <a:t> </a:t>
            </a:r>
            <a:r>
              <a:rPr lang="en-US" u="sng" dirty="0"/>
              <a:t>As the professional military religious advisor, the chaplain advises the commander and staff on religion, ethics, morals, and morale, and their impact on all aspects of military operations. </a:t>
            </a:r>
            <a:r>
              <a:rPr lang="en-US" dirty="0"/>
              <a:t>(See ADRP 1-03, ART 4.2.4.3 for religious tasks.) </a:t>
            </a:r>
          </a:p>
          <a:p>
            <a:pPr marL="0" indent="0">
              <a:buNone/>
            </a:pPr>
            <a:endParaRPr lang="en-US" dirty="0"/>
          </a:p>
        </p:txBody>
      </p:sp>
      <p:sp>
        <p:nvSpPr>
          <p:cNvPr id="4" name="Text Placeholder 3"/>
          <p:cNvSpPr>
            <a:spLocks noGrp="1"/>
          </p:cNvSpPr>
          <p:nvPr>
            <p:ph type="body" sz="quarter" idx="13"/>
          </p:nvPr>
        </p:nvSpPr>
        <p:spPr/>
        <p:txBody>
          <a:bodyPr/>
          <a:lstStyle/>
          <a:p>
            <a:endParaRPr lang="en-US"/>
          </a:p>
        </p:txBody>
      </p:sp>
      <p:sp>
        <p:nvSpPr>
          <p:cNvPr id="5" name="Text Placeholder 4"/>
          <p:cNvSpPr>
            <a:spLocks noGrp="1"/>
          </p:cNvSpPr>
          <p:nvPr>
            <p:ph type="body" sz="quarter" idx="15"/>
          </p:nvPr>
        </p:nvSpPr>
        <p:spPr>
          <a:xfrm>
            <a:off x="836760" y="591864"/>
            <a:ext cx="7470627" cy="369332"/>
          </a:xfrm>
        </p:spPr>
        <p:txBody>
          <a:bodyPr/>
          <a:lstStyle/>
          <a:p>
            <a:r>
              <a:rPr lang="en-US" i="0" dirty="0"/>
              <a:t>CHAPLAIN CORPS CAPABILITIES </a:t>
            </a:r>
            <a:endParaRPr lang="en-US" dirty="0"/>
          </a:p>
        </p:txBody>
      </p:sp>
    </p:spTree>
    <p:extLst>
      <p:ext uri="{BB962C8B-B14F-4D97-AF65-F5344CB8AC3E}">
        <p14:creationId xmlns:p14="http://schemas.microsoft.com/office/powerpoint/2010/main" val="813594896"/>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Army Definitions</a:t>
            </a:r>
          </a:p>
        </p:txBody>
      </p:sp>
      <p:sp>
        <p:nvSpPr>
          <p:cNvPr id="3" name="Content Placeholder 2"/>
          <p:cNvSpPr>
            <a:spLocks noGrp="1"/>
          </p:cNvSpPr>
          <p:nvPr>
            <p:ph idx="1"/>
          </p:nvPr>
        </p:nvSpPr>
        <p:spPr>
          <a:xfrm>
            <a:off x="326571" y="1144467"/>
            <a:ext cx="8458200" cy="4897103"/>
          </a:xfrm>
        </p:spPr>
        <p:txBody>
          <a:bodyPr>
            <a:normAutofit fontScale="92500" lnSpcReduction="10000"/>
          </a:bodyPr>
          <a:lstStyle/>
          <a:p>
            <a:pPr marL="0" indent="0">
              <a:buNone/>
            </a:pPr>
            <a:r>
              <a:rPr lang="en-US" dirty="0"/>
              <a:t>Religion- beliefs, practices, traditions, observances, scriptures/texts, holy sites but also “what people are willing to die for and what makes them tick (philosophy, outlook). </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“The Army’s Definition of Culture</a:t>
            </a:r>
            <a:r>
              <a:rPr lang="en-US" b="0" dirty="0"/>
              <a:t>: The set of distinctive features of a society or group, including but not limited to </a:t>
            </a:r>
            <a:r>
              <a:rPr lang="en-US" i="1" dirty="0"/>
              <a:t>values</a:t>
            </a:r>
            <a:r>
              <a:rPr lang="en-US" b="0" dirty="0"/>
              <a:t>, </a:t>
            </a:r>
            <a:r>
              <a:rPr lang="en-US" i="1" dirty="0"/>
              <a:t>beliefs</a:t>
            </a:r>
            <a:r>
              <a:rPr lang="en-US" b="0" dirty="0"/>
              <a:t>, and </a:t>
            </a:r>
            <a:r>
              <a:rPr lang="en-US" i="1" dirty="0"/>
              <a:t>norms</a:t>
            </a:r>
            <a:r>
              <a:rPr lang="en-US" b="0" dirty="0"/>
              <a:t>, that ties together members of that society or group and that drives action and </a:t>
            </a:r>
            <a:r>
              <a:rPr lang="en-US" i="1" dirty="0"/>
              <a:t>behavior.</a:t>
            </a:r>
            <a:r>
              <a:rPr lang="en-US" b="0" dirty="0"/>
              <a:t>” </a:t>
            </a:r>
          </a:p>
          <a:p>
            <a:pPr marL="0" indent="0">
              <a:buNone/>
            </a:pPr>
            <a:r>
              <a:rPr lang="en-US" b="0" dirty="0"/>
              <a:t>      -World Religions and Advisement Smart Book: 2020 –P4.</a:t>
            </a:r>
          </a:p>
        </p:txBody>
      </p:sp>
      <p:sp>
        <p:nvSpPr>
          <p:cNvPr id="4" name="Text Placeholder 3"/>
          <p:cNvSpPr>
            <a:spLocks noGrp="1"/>
          </p:cNvSpPr>
          <p:nvPr>
            <p:ph type="body" sz="quarter" idx="13"/>
          </p:nvPr>
        </p:nvSpPr>
        <p:spPr/>
        <p:txBody>
          <a:bodyPr/>
          <a:lstStyle/>
          <a:p>
            <a:endParaRPr lang="en-US"/>
          </a:p>
        </p:txBody>
      </p:sp>
      <p:sp>
        <p:nvSpPr>
          <p:cNvPr id="5" name="Text Placeholder 4"/>
          <p:cNvSpPr>
            <a:spLocks noGrp="1"/>
          </p:cNvSpPr>
          <p:nvPr>
            <p:ph type="body" sz="quarter" idx="15"/>
          </p:nvPr>
        </p:nvSpPr>
        <p:spPr/>
        <p:txBody>
          <a:bodyPr/>
          <a:lstStyle/>
          <a:p>
            <a:r>
              <a:rPr lang="en-US" dirty="0"/>
              <a:t>Religion &amp; Culture</a:t>
            </a:r>
          </a:p>
        </p:txBody>
      </p:sp>
      <p:pic>
        <p:nvPicPr>
          <p:cNvPr id="6" name="Picture 5"/>
          <p:cNvPicPr>
            <a:picLocks noChangeAspect="1"/>
          </p:cNvPicPr>
          <p:nvPr/>
        </p:nvPicPr>
        <p:blipFill>
          <a:blip r:embed="rId3"/>
          <a:stretch>
            <a:fillRect/>
          </a:stretch>
        </p:blipFill>
        <p:spPr>
          <a:xfrm>
            <a:off x="1419298" y="2022702"/>
            <a:ext cx="6305550" cy="2181225"/>
          </a:xfrm>
          <a:prstGeom prst="rect">
            <a:avLst/>
          </a:prstGeom>
        </p:spPr>
      </p:pic>
    </p:spTree>
    <p:extLst>
      <p:ext uri="{BB962C8B-B14F-4D97-AF65-F5344CB8AC3E}">
        <p14:creationId xmlns:p14="http://schemas.microsoft.com/office/powerpoint/2010/main" val="873315974"/>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One</a:t>
            </a:r>
          </a:p>
        </p:txBody>
      </p:sp>
      <p:sp>
        <p:nvSpPr>
          <p:cNvPr id="3" name="Content Placeholder 2"/>
          <p:cNvSpPr>
            <a:spLocks noGrp="1"/>
          </p:cNvSpPr>
          <p:nvPr>
            <p:ph idx="1"/>
          </p:nvPr>
        </p:nvSpPr>
        <p:spPr/>
        <p:txBody>
          <a:bodyPr/>
          <a:lstStyle/>
          <a:p>
            <a:r>
              <a:rPr lang="en-US" dirty="0"/>
              <a:t>UMTs Advise Commands as a core capability</a:t>
            </a:r>
          </a:p>
          <a:p>
            <a:r>
              <a:rPr lang="en-US" dirty="0"/>
              <a:t>We perform or provide Religious Support and  serve as a staff advisor advising commands</a:t>
            </a:r>
          </a:p>
        </p:txBody>
      </p:sp>
      <p:sp>
        <p:nvSpPr>
          <p:cNvPr id="4" name="Text Placeholder 3"/>
          <p:cNvSpPr>
            <a:spLocks noGrp="1"/>
          </p:cNvSpPr>
          <p:nvPr>
            <p:ph type="body" sz="quarter" idx="13"/>
          </p:nvPr>
        </p:nvSpPr>
        <p:spPr/>
        <p:txBody>
          <a:bodyPr/>
          <a:lstStyle/>
          <a:p>
            <a:endParaRPr lang="en-US"/>
          </a:p>
        </p:txBody>
      </p:sp>
      <p:sp>
        <p:nvSpPr>
          <p:cNvPr id="5" name="Text Placeholder 4"/>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3791383570"/>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a:t>What’s the scope/breath/width of our advisement?</a:t>
            </a:r>
          </a:p>
        </p:txBody>
      </p:sp>
      <p:sp>
        <p:nvSpPr>
          <p:cNvPr id="4" name="Text Placeholder 3"/>
          <p:cNvSpPr>
            <a:spLocks noGrp="1"/>
          </p:cNvSpPr>
          <p:nvPr>
            <p:ph type="body" sz="quarter" idx="13"/>
          </p:nvPr>
        </p:nvSpPr>
        <p:spPr/>
        <p:txBody>
          <a:bodyPr/>
          <a:lstStyle/>
          <a:p>
            <a:endParaRPr lang="en-US"/>
          </a:p>
        </p:txBody>
      </p:sp>
      <p:sp>
        <p:nvSpPr>
          <p:cNvPr id="5" name="Text Placeholder 4"/>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636001719"/>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 165-1</a:t>
            </a:r>
          </a:p>
        </p:txBody>
      </p:sp>
      <p:sp>
        <p:nvSpPr>
          <p:cNvPr id="3" name="Content Placeholder 2"/>
          <p:cNvSpPr>
            <a:spLocks noGrp="1"/>
          </p:cNvSpPr>
          <p:nvPr>
            <p:ph idx="1"/>
          </p:nvPr>
        </p:nvSpPr>
        <p:spPr>
          <a:xfrm>
            <a:off x="359229" y="1144467"/>
            <a:ext cx="8534400" cy="4907989"/>
          </a:xfrm>
        </p:spPr>
        <p:txBody>
          <a:bodyPr>
            <a:normAutofit fontScale="55000" lnSpcReduction="20000"/>
          </a:bodyPr>
          <a:lstStyle/>
          <a:p>
            <a:pPr marL="0" indent="0">
              <a:buNone/>
            </a:pPr>
            <a:r>
              <a:rPr lang="en-US" b="0" i="1" dirty="0"/>
              <a:t>a. </a:t>
            </a:r>
            <a:r>
              <a:rPr lang="en-US" b="0" dirty="0"/>
              <a:t>General.</a:t>
            </a:r>
          </a:p>
          <a:p>
            <a:pPr marL="0" indent="0">
              <a:buNone/>
            </a:pPr>
            <a:r>
              <a:rPr lang="en-US" b="0" dirty="0"/>
              <a:t>(1) Chaplains may serve on the special or personal staff of a commander. Chaplains advise the commander and staff on matters of religion, morals, and morale. (2) Chaplains, in performing their duties, are expected to speak with candor as an advocate to confront and support resolution to challenges and issues of the command.</a:t>
            </a:r>
          </a:p>
          <a:p>
            <a:pPr marL="0" indent="0">
              <a:buNone/>
            </a:pPr>
            <a:r>
              <a:rPr lang="en-US" b="0" i="1" dirty="0"/>
              <a:t>b. </a:t>
            </a:r>
            <a:r>
              <a:rPr lang="en-US" b="0" dirty="0"/>
              <a:t>Roles and responsibilities include advisement in the following areas, but not limited to the following:</a:t>
            </a:r>
          </a:p>
          <a:p>
            <a:pPr marL="0" indent="0">
              <a:buNone/>
            </a:pPr>
            <a:r>
              <a:rPr lang="en-US" b="0" dirty="0"/>
              <a:t>(1) The religious needs of assigned personnel.</a:t>
            </a:r>
          </a:p>
          <a:p>
            <a:pPr marL="0" indent="0">
              <a:buNone/>
            </a:pPr>
            <a:r>
              <a:rPr lang="en-US" b="0" dirty="0"/>
              <a:t>(2) The spiritual, ethical, and moral well-being of the command.</a:t>
            </a:r>
          </a:p>
          <a:p>
            <a:pPr marL="0" indent="0">
              <a:buNone/>
            </a:pPr>
            <a:r>
              <a:rPr lang="en-US" b="0" dirty="0"/>
              <a:t>(3) The personal impact of command policies, leadership practices, and management systems.</a:t>
            </a:r>
          </a:p>
          <a:p>
            <a:pPr marL="0" indent="0">
              <a:buNone/>
            </a:pPr>
            <a:r>
              <a:rPr lang="en-US" b="0" dirty="0"/>
              <a:t>(4) Plans or programs for advancing Army values and Soldier or Family resilience.</a:t>
            </a:r>
          </a:p>
          <a:p>
            <a:pPr marL="0" indent="0">
              <a:buNone/>
            </a:pPr>
            <a:r>
              <a:rPr lang="en-US" b="0" dirty="0"/>
              <a:t>(5) Religious support operational plans.</a:t>
            </a:r>
          </a:p>
          <a:p>
            <a:pPr marL="0" indent="0">
              <a:buNone/>
            </a:pPr>
            <a:r>
              <a:rPr lang="en-US" b="0" dirty="0"/>
              <a:t>(6) Construction, renovation, and maintenance of religious facilities.</a:t>
            </a:r>
          </a:p>
          <a:p>
            <a:pPr marL="0" indent="0">
              <a:buNone/>
            </a:pPr>
            <a:r>
              <a:rPr lang="en-US" b="0" dirty="0"/>
              <a:t>(7) Ethical, moral, and humanitarian implications of operational decisions.</a:t>
            </a:r>
          </a:p>
          <a:p>
            <a:pPr marL="0" indent="0">
              <a:buNone/>
            </a:pPr>
            <a:r>
              <a:rPr lang="en-US" b="0" dirty="0"/>
              <a:t>(8) Analysis of the impacts of indigenous religions on military operations.</a:t>
            </a:r>
          </a:p>
          <a:p>
            <a:pPr marL="0" indent="0">
              <a:buNone/>
            </a:pPr>
            <a:r>
              <a:rPr lang="en-US" b="0" dirty="0"/>
              <a:t>(9) Use of chapels and equipment (common tables of allowances (CTA) 50–909).</a:t>
            </a:r>
          </a:p>
          <a:p>
            <a:pPr marL="0" indent="0">
              <a:buNone/>
            </a:pPr>
            <a:r>
              <a:rPr lang="en-US" b="0" dirty="0"/>
              <a:t>(10) Recommendation of TOE, MTOE, and TDA religious support adjustments.</a:t>
            </a:r>
          </a:p>
          <a:p>
            <a:pPr marL="0" indent="0">
              <a:buNone/>
            </a:pPr>
            <a:r>
              <a:rPr lang="en-US" b="0" dirty="0"/>
              <a:t>(11) UMT MASCAL response.</a:t>
            </a:r>
          </a:p>
          <a:p>
            <a:pPr marL="0" indent="0">
              <a:buNone/>
            </a:pPr>
            <a:r>
              <a:rPr lang="en-US" b="0" dirty="0"/>
              <a:t>(12) The UMT’s role in response to and prevention of challenges to unit cohesion, morale, and Soldier resilience as affected by religion, such as suicide; sexual assault, harassment, and/or abuse; domestic violence; and substance abuse.</a:t>
            </a:r>
          </a:p>
        </p:txBody>
      </p:sp>
      <p:sp>
        <p:nvSpPr>
          <p:cNvPr id="4" name="Text Placeholder 3"/>
          <p:cNvSpPr>
            <a:spLocks noGrp="1"/>
          </p:cNvSpPr>
          <p:nvPr>
            <p:ph type="body" sz="quarter" idx="13"/>
          </p:nvPr>
        </p:nvSpPr>
        <p:spPr/>
        <p:txBody>
          <a:bodyPr/>
          <a:lstStyle/>
          <a:p>
            <a:endParaRPr lang="en-US"/>
          </a:p>
        </p:txBody>
      </p:sp>
      <p:sp>
        <p:nvSpPr>
          <p:cNvPr id="5" name="Text Placeholder 4"/>
          <p:cNvSpPr>
            <a:spLocks noGrp="1"/>
          </p:cNvSpPr>
          <p:nvPr>
            <p:ph type="body" sz="quarter" idx="15"/>
          </p:nvPr>
        </p:nvSpPr>
        <p:spPr>
          <a:xfrm>
            <a:off x="836760" y="591864"/>
            <a:ext cx="7470627" cy="369332"/>
          </a:xfrm>
        </p:spPr>
        <p:txBody>
          <a:bodyPr/>
          <a:lstStyle/>
          <a:p>
            <a:r>
              <a:rPr lang="en-US" dirty="0"/>
              <a:t>3–3. Chaplain as professional military religious advisor</a:t>
            </a:r>
          </a:p>
        </p:txBody>
      </p:sp>
    </p:spTree>
    <p:extLst>
      <p:ext uri="{BB962C8B-B14F-4D97-AF65-F5344CB8AC3E}">
        <p14:creationId xmlns:p14="http://schemas.microsoft.com/office/powerpoint/2010/main" val="3302868079"/>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Internal and External Advisement</a:t>
            </a:r>
          </a:p>
        </p:txBody>
      </p:sp>
      <p:sp>
        <p:nvSpPr>
          <p:cNvPr id="3" name="Content Placeholder 2"/>
          <p:cNvSpPr>
            <a:spLocks noGrp="1"/>
          </p:cNvSpPr>
          <p:nvPr>
            <p:ph idx="1"/>
          </p:nvPr>
        </p:nvSpPr>
        <p:spPr>
          <a:xfrm>
            <a:off x="613458" y="1144468"/>
            <a:ext cx="8299048" cy="3657600"/>
          </a:xfrm>
        </p:spPr>
        <p:txBody>
          <a:bodyPr>
            <a:normAutofit/>
          </a:bodyPr>
          <a:lstStyle/>
          <a:p>
            <a:pPr marL="0" indent="0">
              <a:buNone/>
            </a:pPr>
            <a:r>
              <a:rPr lang="en-US" dirty="0"/>
              <a:t>Doctrine breaks our advising capability /requirement /responsibility into two areas:</a:t>
            </a:r>
          </a:p>
          <a:p>
            <a:pPr marL="0" indent="0">
              <a:buNone/>
            </a:pPr>
            <a:endParaRPr lang="en-US" dirty="0"/>
          </a:p>
          <a:p>
            <a:pPr marL="0" indent="0">
              <a:buNone/>
            </a:pPr>
            <a:r>
              <a:rPr lang="en-US" dirty="0"/>
              <a:t>Internal Advisement and External Advisement</a:t>
            </a:r>
          </a:p>
          <a:p>
            <a:pPr marL="0" indent="0">
              <a:buNone/>
            </a:pPr>
            <a:endParaRPr lang="en-US" dirty="0"/>
          </a:p>
          <a:p>
            <a:pPr marL="0" indent="0">
              <a:buNone/>
            </a:pPr>
            <a:r>
              <a:rPr lang="en-US" dirty="0"/>
              <a:t>QUESTION: What's the difference?</a:t>
            </a:r>
          </a:p>
          <a:p>
            <a:pPr marL="0" indent="0">
              <a:buNone/>
            </a:pPr>
            <a:r>
              <a:rPr lang="en-US" dirty="0"/>
              <a:t>	</a:t>
            </a:r>
          </a:p>
        </p:txBody>
      </p:sp>
      <p:sp>
        <p:nvSpPr>
          <p:cNvPr id="4" name="Text Placeholder 3"/>
          <p:cNvSpPr>
            <a:spLocks noGrp="1"/>
          </p:cNvSpPr>
          <p:nvPr>
            <p:ph type="body" sz="quarter" idx="13"/>
          </p:nvPr>
        </p:nvSpPr>
        <p:spPr/>
        <p:txBody>
          <a:bodyPr/>
          <a:lstStyle/>
          <a:p>
            <a:endParaRPr lang="en-US"/>
          </a:p>
        </p:txBody>
      </p:sp>
      <p:sp>
        <p:nvSpPr>
          <p:cNvPr id="5" name="Text Placeholder 4"/>
          <p:cNvSpPr>
            <a:spLocks noGrp="1"/>
          </p:cNvSpPr>
          <p:nvPr>
            <p:ph type="body" sz="quarter" idx="15"/>
          </p:nvPr>
        </p:nvSpPr>
        <p:spPr/>
        <p:txBody>
          <a:bodyPr/>
          <a:lstStyle/>
          <a:p>
            <a:r>
              <a:rPr lang="en-US" dirty="0"/>
              <a:t>FM 1-05 (1-14)</a:t>
            </a:r>
          </a:p>
        </p:txBody>
      </p:sp>
    </p:spTree>
    <p:extLst>
      <p:ext uri="{BB962C8B-B14F-4D97-AF65-F5344CB8AC3E}">
        <p14:creationId xmlns:p14="http://schemas.microsoft.com/office/powerpoint/2010/main" val="4153883304"/>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Internal and External Advisement</a:t>
            </a:r>
          </a:p>
        </p:txBody>
      </p:sp>
      <p:sp>
        <p:nvSpPr>
          <p:cNvPr id="3" name="Content Placeholder 2"/>
          <p:cNvSpPr>
            <a:spLocks noGrp="1"/>
          </p:cNvSpPr>
          <p:nvPr>
            <p:ph idx="1"/>
          </p:nvPr>
        </p:nvSpPr>
        <p:spPr>
          <a:xfrm>
            <a:off x="613458" y="1144468"/>
            <a:ext cx="8299048" cy="3657600"/>
          </a:xfrm>
        </p:spPr>
        <p:txBody>
          <a:bodyPr>
            <a:normAutofit/>
          </a:bodyPr>
          <a:lstStyle/>
          <a:p>
            <a:pPr marL="0" indent="0">
              <a:buNone/>
            </a:pPr>
            <a:r>
              <a:rPr lang="en-US" dirty="0"/>
              <a:t>External Advisement: </a:t>
            </a:r>
            <a:r>
              <a:rPr lang="en-US" b="0" dirty="0"/>
              <a:t>External advisement involves advising commands on the impact of religious and cultural beliefs and practices of populations external to the unit.</a:t>
            </a:r>
            <a:endParaRPr lang="en-US" dirty="0"/>
          </a:p>
          <a:p>
            <a:pPr marL="0" indent="0">
              <a:buNone/>
            </a:pPr>
            <a:endParaRPr lang="en-US" dirty="0"/>
          </a:p>
          <a:p>
            <a:pPr marL="0" indent="0">
              <a:buNone/>
            </a:pPr>
            <a:r>
              <a:rPr lang="en-US" dirty="0"/>
              <a:t>Internal Advisement: </a:t>
            </a:r>
            <a:r>
              <a:rPr lang="en-US" b="0" dirty="0"/>
              <a:t>Internal advisement is the doctrinal term for all other appropriate religious support advisement to commands in regard to matters of religion, morals, ethics and morale.</a:t>
            </a:r>
            <a:endParaRPr lang="en-US" dirty="0"/>
          </a:p>
          <a:p>
            <a:pPr marL="0" indent="0">
              <a:buNone/>
            </a:pPr>
            <a:r>
              <a:rPr lang="en-US" dirty="0"/>
              <a:t>	</a:t>
            </a:r>
          </a:p>
        </p:txBody>
      </p:sp>
      <p:sp>
        <p:nvSpPr>
          <p:cNvPr id="4" name="Text Placeholder 3"/>
          <p:cNvSpPr>
            <a:spLocks noGrp="1"/>
          </p:cNvSpPr>
          <p:nvPr>
            <p:ph type="body" sz="quarter" idx="13"/>
          </p:nvPr>
        </p:nvSpPr>
        <p:spPr/>
        <p:txBody>
          <a:bodyPr/>
          <a:lstStyle/>
          <a:p>
            <a:endParaRPr lang="en-US"/>
          </a:p>
        </p:txBody>
      </p:sp>
      <p:sp>
        <p:nvSpPr>
          <p:cNvPr id="5" name="Text Placeholder 4"/>
          <p:cNvSpPr>
            <a:spLocks noGrp="1"/>
          </p:cNvSpPr>
          <p:nvPr>
            <p:ph type="body" sz="quarter" idx="15"/>
          </p:nvPr>
        </p:nvSpPr>
        <p:spPr/>
        <p:txBody>
          <a:bodyPr/>
          <a:lstStyle/>
          <a:p>
            <a:r>
              <a:rPr lang="en-US" dirty="0"/>
              <a:t>ATP 1-05.03/ATP 1-05.04</a:t>
            </a:r>
          </a:p>
        </p:txBody>
      </p:sp>
    </p:spTree>
    <p:extLst>
      <p:ext uri="{BB962C8B-B14F-4D97-AF65-F5344CB8AC3E}">
        <p14:creationId xmlns:p14="http://schemas.microsoft.com/office/powerpoint/2010/main" val="3709902138"/>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867930"/>
          </a:xfrm>
        </p:spPr>
        <p:txBody>
          <a:bodyPr/>
          <a:lstStyle/>
          <a:p>
            <a:r>
              <a:rPr lang="en-US" dirty="0"/>
              <a:t>Internal Advisement Overview</a:t>
            </a:r>
            <a:br>
              <a:rPr lang="en-US" dirty="0"/>
            </a:br>
            <a:endParaRPr lang="en-US" dirty="0"/>
          </a:p>
        </p:txBody>
      </p:sp>
      <p:sp>
        <p:nvSpPr>
          <p:cNvPr id="3" name="Content Placeholder 2"/>
          <p:cNvSpPr>
            <a:spLocks noGrp="1"/>
          </p:cNvSpPr>
          <p:nvPr>
            <p:ph idx="1"/>
          </p:nvPr>
        </p:nvSpPr>
        <p:spPr>
          <a:xfrm>
            <a:off x="836761" y="1144468"/>
            <a:ext cx="7772400" cy="5040860"/>
          </a:xfrm>
        </p:spPr>
        <p:txBody>
          <a:bodyPr>
            <a:normAutofit/>
          </a:bodyPr>
          <a:lstStyle/>
          <a:p>
            <a:pPr marL="0" indent="0">
              <a:buNone/>
            </a:pPr>
            <a:endParaRPr lang="en-US" b="0" dirty="0"/>
          </a:p>
          <a:p>
            <a:pPr marL="0" indent="0">
              <a:buNone/>
            </a:pPr>
            <a:r>
              <a:rPr lang="en-US" b="0" dirty="0"/>
              <a:t>“When a chaplain delivers </a:t>
            </a:r>
            <a:r>
              <a:rPr lang="en-US" b="0" i="1" dirty="0"/>
              <a:t>internal advisement</a:t>
            </a:r>
            <a:r>
              <a:rPr lang="en-US" b="0" dirty="0"/>
              <a:t>, he or she advises the command on religion, morals, morale, and ethical decision making internal to the unit. Internal advisement is distinct from the required capability to provide religious support.  Chaplains are uniquely situated to advise because of their direct access to the commander and all assigned Soldiers in the unit, because they offer complete confidentiality, and because they understand how to function in the Army’s religiously pluralistic environment.”</a:t>
            </a:r>
            <a:endParaRPr lang="en-US" dirty="0"/>
          </a:p>
        </p:txBody>
      </p:sp>
      <p:sp>
        <p:nvSpPr>
          <p:cNvPr id="4" name="Text Placeholder 3"/>
          <p:cNvSpPr>
            <a:spLocks noGrp="1"/>
          </p:cNvSpPr>
          <p:nvPr>
            <p:ph type="body" sz="quarter" idx="13"/>
          </p:nvPr>
        </p:nvSpPr>
        <p:spPr/>
        <p:txBody>
          <a:bodyPr/>
          <a:lstStyle/>
          <a:p>
            <a:endParaRPr lang="en-US"/>
          </a:p>
        </p:txBody>
      </p:sp>
      <p:sp>
        <p:nvSpPr>
          <p:cNvPr id="5" name="Text Placeholder 4"/>
          <p:cNvSpPr>
            <a:spLocks noGrp="1"/>
          </p:cNvSpPr>
          <p:nvPr>
            <p:ph type="body" sz="quarter" idx="15"/>
          </p:nvPr>
        </p:nvSpPr>
        <p:spPr>
          <a:xfrm>
            <a:off x="836760" y="591864"/>
            <a:ext cx="7470627" cy="646331"/>
          </a:xfrm>
        </p:spPr>
        <p:txBody>
          <a:bodyPr/>
          <a:lstStyle/>
          <a:p>
            <a:r>
              <a:rPr lang="en-US" dirty="0"/>
              <a:t>From: World Religions and Advisement Smart Book: 2020 –p.5</a:t>
            </a:r>
          </a:p>
        </p:txBody>
      </p:sp>
    </p:spTree>
    <p:extLst>
      <p:ext uri="{BB962C8B-B14F-4D97-AF65-F5344CB8AC3E}">
        <p14:creationId xmlns:p14="http://schemas.microsoft.com/office/powerpoint/2010/main" val="3630998343"/>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867930"/>
          </a:xfrm>
        </p:spPr>
        <p:txBody>
          <a:bodyPr/>
          <a:lstStyle/>
          <a:p>
            <a:r>
              <a:rPr lang="en-US" dirty="0"/>
              <a:t>Internal Advisement Overview</a:t>
            </a:r>
            <a:br>
              <a:rPr lang="en-US" dirty="0"/>
            </a:br>
            <a:endParaRPr lang="en-US" dirty="0"/>
          </a:p>
        </p:txBody>
      </p:sp>
      <p:sp>
        <p:nvSpPr>
          <p:cNvPr id="3" name="Content Placeholder 2"/>
          <p:cNvSpPr>
            <a:spLocks noGrp="1"/>
          </p:cNvSpPr>
          <p:nvPr>
            <p:ph idx="1"/>
          </p:nvPr>
        </p:nvSpPr>
        <p:spPr>
          <a:xfrm>
            <a:off x="836761" y="1144468"/>
            <a:ext cx="7772400" cy="5040860"/>
          </a:xfrm>
        </p:spPr>
        <p:txBody>
          <a:bodyPr>
            <a:normAutofit/>
          </a:bodyPr>
          <a:lstStyle/>
          <a:p>
            <a:pPr marL="0" indent="0">
              <a:buNone/>
            </a:pPr>
            <a:endParaRPr lang="en-US" b="0" dirty="0"/>
          </a:p>
          <a:p>
            <a:pPr marL="0" indent="0">
              <a:buNone/>
            </a:pPr>
            <a:r>
              <a:rPr lang="en-US" b="0" dirty="0"/>
              <a:t>“Chaplains are religious leaders. As such, they influence and motivate the command to act in the best interests of the unit. When chaplains deliver internal advisement, they put forth actionable recommendations flowing from their unique knowledge as both pastoral caregivers and professional staff officers. While chaplains often advise commanders verbally, they can also provide written advisement. This can take the form of executive summaries, information papers, and decision papers.”</a:t>
            </a:r>
          </a:p>
        </p:txBody>
      </p:sp>
      <p:sp>
        <p:nvSpPr>
          <p:cNvPr id="4" name="Text Placeholder 3"/>
          <p:cNvSpPr>
            <a:spLocks noGrp="1"/>
          </p:cNvSpPr>
          <p:nvPr>
            <p:ph type="body" sz="quarter" idx="13"/>
          </p:nvPr>
        </p:nvSpPr>
        <p:spPr/>
        <p:txBody>
          <a:bodyPr/>
          <a:lstStyle/>
          <a:p>
            <a:endParaRPr lang="en-US"/>
          </a:p>
        </p:txBody>
      </p:sp>
      <p:sp>
        <p:nvSpPr>
          <p:cNvPr id="5" name="Text Placeholder 4"/>
          <p:cNvSpPr>
            <a:spLocks noGrp="1"/>
          </p:cNvSpPr>
          <p:nvPr>
            <p:ph type="body" sz="quarter" idx="15"/>
          </p:nvPr>
        </p:nvSpPr>
        <p:spPr>
          <a:xfrm>
            <a:off x="836760" y="591864"/>
            <a:ext cx="7470627" cy="646331"/>
          </a:xfrm>
        </p:spPr>
        <p:txBody>
          <a:bodyPr/>
          <a:lstStyle/>
          <a:p>
            <a:r>
              <a:rPr lang="en-US" dirty="0"/>
              <a:t>From: World Religions and Advisement Smart Book: 2020 –p.5</a:t>
            </a:r>
          </a:p>
        </p:txBody>
      </p:sp>
    </p:spTree>
    <p:extLst>
      <p:ext uri="{BB962C8B-B14F-4D97-AF65-F5344CB8AC3E}">
        <p14:creationId xmlns:p14="http://schemas.microsoft.com/office/powerpoint/2010/main" val="1609068488"/>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867930"/>
          </a:xfrm>
        </p:spPr>
        <p:txBody>
          <a:bodyPr/>
          <a:lstStyle/>
          <a:p>
            <a:r>
              <a:rPr lang="en-US" dirty="0"/>
              <a:t>Internal Advisement Overview</a:t>
            </a:r>
            <a:br>
              <a:rPr lang="en-US" dirty="0"/>
            </a:br>
            <a:endParaRPr lang="en-US" dirty="0"/>
          </a:p>
        </p:txBody>
      </p:sp>
      <p:sp>
        <p:nvSpPr>
          <p:cNvPr id="3" name="Content Placeholder 2"/>
          <p:cNvSpPr>
            <a:spLocks noGrp="1"/>
          </p:cNvSpPr>
          <p:nvPr>
            <p:ph idx="1"/>
          </p:nvPr>
        </p:nvSpPr>
        <p:spPr>
          <a:xfrm>
            <a:off x="424543" y="1307362"/>
            <a:ext cx="8184618" cy="5040860"/>
          </a:xfrm>
        </p:spPr>
        <p:txBody>
          <a:bodyPr>
            <a:normAutofit/>
          </a:bodyPr>
          <a:lstStyle/>
          <a:p>
            <a:pPr marL="0" indent="0">
              <a:buNone/>
            </a:pPr>
            <a:r>
              <a:rPr lang="en-US" b="0" dirty="0"/>
              <a:t>“Similar to when providing religious support, chaplains must uphold the First Amendment when providing internal advisement. Chaplains </a:t>
            </a:r>
            <a:r>
              <a:rPr lang="en-US" b="0" i="1" dirty="0"/>
              <a:t>always </a:t>
            </a:r>
            <a:r>
              <a:rPr lang="en-US" b="0" dirty="0"/>
              <a:t>assist the commander in upholding both the Free Exercise and Establishment Clauses. Internal advisement demands a description of operational impact, with focus on mission and readiness, which is objective and unbiased. If a chaplain senses he or she is unable to advise a commander on a particular issue due to religious conviction, he or she must arrange for another chaplain to perform the duty. This will allow the unit chaplain to maintain moral and professional integrity and to avoid creating a conflict of interests within the command.”</a:t>
            </a:r>
          </a:p>
        </p:txBody>
      </p:sp>
      <p:sp>
        <p:nvSpPr>
          <p:cNvPr id="4" name="Text Placeholder 3"/>
          <p:cNvSpPr>
            <a:spLocks noGrp="1"/>
          </p:cNvSpPr>
          <p:nvPr>
            <p:ph type="body" sz="quarter" idx="13"/>
          </p:nvPr>
        </p:nvSpPr>
        <p:spPr/>
        <p:txBody>
          <a:bodyPr/>
          <a:lstStyle/>
          <a:p>
            <a:endParaRPr lang="en-US"/>
          </a:p>
        </p:txBody>
      </p:sp>
      <p:sp>
        <p:nvSpPr>
          <p:cNvPr id="5" name="Text Placeholder 4"/>
          <p:cNvSpPr>
            <a:spLocks noGrp="1"/>
          </p:cNvSpPr>
          <p:nvPr>
            <p:ph type="body" sz="quarter" idx="15"/>
          </p:nvPr>
        </p:nvSpPr>
        <p:spPr>
          <a:xfrm>
            <a:off x="836760" y="591864"/>
            <a:ext cx="7470627" cy="646331"/>
          </a:xfrm>
        </p:spPr>
        <p:txBody>
          <a:bodyPr/>
          <a:lstStyle/>
          <a:p>
            <a:r>
              <a:rPr lang="en-US" dirty="0"/>
              <a:t>From: World Religions and Advisement Smart Book: 2020 –p.5</a:t>
            </a:r>
          </a:p>
        </p:txBody>
      </p:sp>
    </p:spTree>
    <p:extLst>
      <p:ext uri="{BB962C8B-B14F-4D97-AF65-F5344CB8AC3E}">
        <p14:creationId xmlns:p14="http://schemas.microsoft.com/office/powerpoint/2010/main" val="772263030"/>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867930"/>
          </a:xfrm>
        </p:spPr>
        <p:txBody>
          <a:bodyPr/>
          <a:lstStyle/>
          <a:p>
            <a:r>
              <a:rPr lang="en-US" dirty="0"/>
              <a:t>External Advisement Overview</a:t>
            </a:r>
            <a:br>
              <a:rPr lang="en-US" dirty="0"/>
            </a:br>
            <a:endParaRPr lang="en-US" dirty="0"/>
          </a:p>
        </p:txBody>
      </p:sp>
      <p:sp>
        <p:nvSpPr>
          <p:cNvPr id="3" name="Content Placeholder 2"/>
          <p:cNvSpPr>
            <a:spLocks noGrp="1"/>
          </p:cNvSpPr>
          <p:nvPr>
            <p:ph idx="1"/>
          </p:nvPr>
        </p:nvSpPr>
        <p:spPr>
          <a:xfrm>
            <a:off x="370114" y="1144468"/>
            <a:ext cx="8425543" cy="5040860"/>
          </a:xfrm>
        </p:spPr>
        <p:txBody>
          <a:bodyPr>
            <a:normAutofit/>
          </a:bodyPr>
          <a:lstStyle/>
          <a:p>
            <a:pPr marL="0" indent="0">
              <a:buNone/>
            </a:pPr>
            <a:r>
              <a:rPr lang="en-US" b="0" dirty="0"/>
              <a:t>“E</a:t>
            </a:r>
            <a:r>
              <a:rPr lang="en-US" b="0" i="1" dirty="0"/>
              <a:t>xternal Advisement is</a:t>
            </a:r>
            <a:r>
              <a:rPr lang="en-US" b="0" dirty="0"/>
              <a:t> the UMT’s required capability to advise the command on how religion shapes the battlefield and impacts the unit’s mission throughout the AO.” </a:t>
            </a:r>
          </a:p>
          <a:p>
            <a:pPr marL="0" indent="0">
              <a:buNone/>
            </a:pPr>
            <a:r>
              <a:rPr lang="en-US" b="0" dirty="0"/>
              <a:t>    -World Religions and Advisement Smart Book: 2020 –p.10</a:t>
            </a:r>
          </a:p>
          <a:p>
            <a:pPr marL="0" indent="0">
              <a:buNone/>
            </a:pPr>
            <a:endParaRPr lang="en-US" b="0" dirty="0"/>
          </a:p>
          <a:p>
            <a:pPr marL="0" indent="0">
              <a:buNone/>
            </a:pPr>
            <a:r>
              <a:rPr lang="en-US" b="0" dirty="0"/>
              <a:t>“The aim of external advisement is to helpcommanders and staffs more clearly understand how religion shapes the battlefield andimpacts mission success. As they better understand religion in an operationalenvironment (OE), they are better equipped to avoid offense and, even more important,better informed of the dynamics for building relationships of trust and forming valuable partnerships.”</a:t>
            </a:r>
          </a:p>
          <a:p>
            <a:pPr marL="0" indent="0">
              <a:buNone/>
            </a:pPr>
            <a:r>
              <a:rPr lang="en-US" b="0" dirty="0"/>
              <a:t>						-ATP 1-05.03 1-2</a:t>
            </a:r>
          </a:p>
        </p:txBody>
      </p:sp>
      <p:sp>
        <p:nvSpPr>
          <p:cNvPr id="4" name="Text Placeholder 3"/>
          <p:cNvSpPr>
            <a:spLocks noGrp="1"/>
          </p:cNvSpPr>
          <p:nvPr>
            <p:ph type="body" sz="quarter" idx="13"/>
          </p:nvPr>
        </p:nvSpPr>
        <p:spPr/>
        <p:txBody>
          <a:bodyPr/>
          <a:lstStyle/>
          <a:p>
            <a:endParaRPr lang="en-US"/>
          </a:p>
        </p:txBody>
      </p:sp>
      <p:sp>
        <p:nvSpPr>
          <p:cNvPr id="5" name="Text Placeholder 4"/>
          <p:cNvSpPr>
            <a:spLocks noGrp="1"/>
          </p:cNvSpPr>
          <p:nvPr>
            <p:ph type="body" sz="quarter" idx="15"/>
          </p:nvPr>
        </p:nvSpPr>
        <p:spPr>
          <a:xfrm>
            <a:off x="836760" y="591864"/>
            <a:ext cx="7470627" cy="369332"/>
          </a:xfrm>
        </p:spPr>
        <p:txBody>
          <a:bodyPr/>
          <a:lstStyle/>
          <a:p>
            <a:endParaRPr lang="en-US" dirty="0"/>
          </a:p>
        </p:txBody>
      </p:sp>
    </p:spTree>
    <p:extLst>
      <p:ext uri="{BB962C8B-B14F-4D97-AF65-F5344CB8AC3E}">
        <p14:creationId xmlns:p14="http://schemas.microsoft.com/office/powerpoint/2010/main" val="4279332630"/>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867930"/>
          </a:xfrm>
        </p:spPr>
        <p:txBody>
          <a:bodyPr/>
          <a:lstStyle/>
          <a:p>
            <a:r>
              <a:rPr lang="en-US" dirty="0"/>
              <a:t>External Advisement Overview</a:t>
            </a:r>
            <a:br>
              <a:rPr lang="en-US" dirty="0"/>
            </a:br>
            <a:endParaRPr lang="en-US" dirty="0"/>
          </a:p>
        </p:txBody>
      </p:sp>
      <p:sp>
        <p:nvSpPr>
          <p:cNvPr id="3" name="Content Placeholder 2"/>
          <p:cNvSpPr>
            <a:spLocks noGrp="1"/>
          </p:cNvSpPr>
          <p:nvPr>
            <p:ph idx="1"/>
          </p:nvPr>
        </p:nvSpPr>
        <p:spPr>
          <a:xfrm>
            <a:off x="370114" y="1144468"/>
            <a:ext cx="8425543" cy="5040860"/>
          </a:xfrm>
        </p:spPr>
        <p:txBody>
          <a:bodyPr>
            <a:normAutofit/>
          </a:bodyPr>
          <a:lstStyle/>
          <a:p>
            <a:pPr marL="0" indent="0">
              <a:buNone/>
            </a:pPr>
            <a:r>
              <a:rPr lang="en-US" b="0" dirty="0"/>
              <a:t>The ATP on External Advisement and World Religions Smart Book also include culture/worldview and what makes people tick into the category of religion. </a:t>
            </a:r>
          </a:p>
          <a:p>
            <a:pPr marL="0" indent="0">
              <a:buNone/>
            </a:pPr>
            <a:endParaRPr lang="en-US" b="0" dirty="0"/>
          </a:p>
          <a:p>
            <a:pPr marL="0" indent="0">
              <a:buNone/>
            </a:pPr>
            <a:r>
              <a:rPr lang="en-US" b="0" dirty="0"/>
              <a:t>   </a:t>
            </a:r>
          </a:p>
          <a:p>
            <a:pPr marL="0" indent="0">
              <a:buNone/>
            </a:pPr>
            <a:endParaRPr lang="en-US" b="0" dirty="0"/>
          </a:p>
          <a:p>
            <a:pPr marL="0" indent="0">
              <a:buNone/>
            </a:pPr>
            <a:r>
              <a:rPr lang="en-US" b="0" dirty="0"/>
              <a:t>    </a:t>
            </a:r>
          </a:p>
          <a:p>
            <a:pPr marL="0" indent="0">
              <a:buNone/>
            </a:pPr>
            <a:endParaRPr lang="en-US" b="0" dirty="0"/>
          </a:p>
          <a:p>
            <a:pPr marL="0" indent="0">
              <a:buNone/>
            </a:pPr>
            <a:r>
              <a:rPr lang="en-US" b="0" dirty="0"/>
              <a:t>    -World Religions and Advisement Smart Book: 2020 –p.10</a:t>
            </a:r>
          </a:p>
          <a:p>
            <a:pPr marL="0" indent="0">
              <a:buNone/>
            </a:pPr>
            <a:endParaRPr lang="en-US" b="0" dirty="0"/>
          </a:p>
        </p:txBody>
      </p:sp>
      <p:sp>
        <p:nvSpPr>
          <p:cNvPr id="4" name="Text Placeholder 3"/>
          <p:cNvSpPr>
            <a:spLocks noGrp="1"/>
          </p:cNvSpPr>
          <p:nvPr>
            <p:ph type="body" sz="quarter" idx="13"/>
          </p:nvPr>
        </p:nvSpPr>
        <p:spPr/>
        <p:txBody>
          <a:bodyPr/>
          <a:lstStyle/>
          <a:p>
            <a:endParaRPr lang="en-US"/>
          </a:p>
        </p:txBody>
      </p:sp>
      <p:sp>
        <p:nvSpPr>
          <p:cNvPr id="5" name="Text Placeholder 4"/>
          <p:cNvSpPr>
            <a:spLocks noGrp="1"/>
          </p:cNvSpPr>
          <p:nvPr>
            <p:ph type="body" sz="quarter" idx="15"/>
          </p:nvPr>
        </p:nvSpPr>
        <p:spPr>
          <a:xfrm>
            <a:off x="836760" y="591864"/>
            <a:ext cx="7470627" cy="369332"/>
          </a:xfrm>
        </p:spPr>
        <p:txBody>
          <a:bodyPr/>
          <a:lstStyle/>
          <a:p>
            <a:endParaRPr lang="en-US" dirty="0"/>
          </a:p>
        </p:txBody>
      </p:sp>
      <p:pic>
        <p:nvPicPr>
          <p:cNvPr id="6" name="Picture 5"/>
          <p:cNvPicPr>
            <a:picLocks noChangeAspect="1"/>
          </p:cNvPicPr>
          <p:nvPr/>
        </p:nvPicPr>
        <p:blipFill>
          <a:blip r:embed="rId3"/>
          <a:stretch>
            <a:fillRect/>
          </a:stretch>
        </p:blipFill>
        <p:spPr>
          <a:xfrm>
            <a:off x="1419298" y="2235653"/>
            <a:ext cx="6305550" cy="2190750"/>
          </a:xfrm>
          <a:prstGeom prst="rect">
            <a:avLst/>
          </a:prstGeom>
        </p:spPr>
      </p:pic>
    </p:spTree>
    <p:extLst>
      <p:ext uri="{BB962C8B-B14F-4D97-AF65-F5344CB8AC3E}">
        <p14:creationId xmlns:p14="http://schemas.microsoft.com/office/powerpoint/2010/main" val="1749366865"/>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External Advisement</a:t>
            </a:r>
          </a:p>
        </p:txBody>
      </p:sp>
      <p:sp>
        <p:nvSpPr>
          <p:cNvPr id="3" name="Content Placeholder 2"/>
          <p:cNvSpPr>
            <a:spLocks noGrp="1"/>
          </p:cNvSpPr>
          <p:nvPr>
            <p:ph idx="1"/>
          </p:nvPr>
        </p:nvSpPr>
        <p:spPr>
          <a:xfrm>
            <a:off x="424543" y="1144468"/>
            <a:ext cx="8184618" cy="3657600"/>
          </a:xfrm>
        </p:spPr>
        <p:txBody>
          <a:bodyPr>
            <a:normAutofit lnSpcReduction="10000"/>
          </a:bodyPr>
          <a:lstStyle/>
          <a:p>
            <a:r>
              <a:rPr lang="en-US" dirty="0"/>
              <a:t>Religious Area Analysis (RAA)</a:t>
            </a:r>
          </a:p>
          <a:p>
            <a:pPr lvl="1"/>
            <a:r>
              <a:rPr lang="en-US" sz="2000" dirty="0"/>
              <a:t>Research/Analysis on </a:t>
            </a:r>
            <a:r>
              <a:rPr lang="en-US" sz="2000" b="0" dirty="0"/>
              <a:t>Political, Military, Economic, Social, Information, Infrastructure, Physical Environment, Time and intersection/influence due to religion</a:t>
            </a:r>
            <a:endParaRPr lang="en-US" sz="2000" dirty="0"/>
          </a:p>
          <a:p>
            <a:r>
              <a:rPr lang="en-US" dirty="0"/>
              <a:t>Religious Impact Assessment (RIA)</a:t>
            </a:r>
          </a:p>
          <a:p>
            <a:pPr lvl="1"/>
            <a:r>
              <a:rPr lang="en-US" sz="2000" b="0" dirty="0"/>
              <a:t>1-2 pages, determines how religion in the AO contributes to stabilization or destabilization in the region and impacts unit’s mission</a:t>
            </a:r>
            <a:endParaRPr lang="en-US" b="0" dirty="0"/>
          </a:p>
          <a:p>
            <a:r>
              <a:rPr lang="en-US" b="0" dirty="0"/>
              <a:t> </a:t>
            </a:r>
            <a:r>
              <a:rPr lang="en-US" dirty="0"/>
              <a:t>Soldier and Leader Engagement (SLE)</a:t>
            </a:r>
          </a:p>
          <a:p>
            <a:pPr lvl="1"/>
            <a:r>
              <a:rPr lang="en-US" dirty="0"/>
              <a:t>Engagement/dialogue/relationship/trust building with key leaders (formerly KLEs)</a:t>
            </a:r>
          </a:p>
          <a:p>
            <a:endParaRPr lang="en-US" dirty="0"/>
          </a:p>
          <a:p>
            <a:endParaRPr lang="en-US" dirty="0"/>
          </a:p>
        </p:txBody>
      </p:sp>
      <p:sp>
        <p:nvSpPr>
          <p:cNvPr id="4" name="Text Placeholder 3"/>
          <p:cNvSpPr>
            <a:spLocks noGrp="1"/>
          </p:cNvSpPr>
          <p:nvPr>
            <p:ph type="body" sz="quarter" idx="13"/>
          </p:nvPr>
        </p:nvSpPr>
        <p:spPr/>
        <p:txBody>
          <a:bodyPr/>
          <a:lstStyle/>
          <a:p>
            <a:endParaRPr lang="en-US"/>
          </a:p>
        </p:txBody>
      </p:sp>
      <p:sp>
        <p:nvSpPr>
          <p:cNvPr id="5" name="Text Placeholder 4"/>
          <p:cNvSpPr>
            <a:spLocks noGrp="1"/>
          </p:cNvSpPr>
          <p:nvPr>
            <p:ph type="body" sz="quarter" idx="15"/>
          </p:nvPr>
        </p:nvSpPr>
        <p:spPr/>
        <p:txBody>
          <a:bodyPr/>
          <a:lstStyle/>
          <a:p>
            <a:r>
              <a:rPr lang="en-US" dirty="0"/>
              <a:t>Products of and activities of External Advisement</a:t>
            </a:r>
          </a:p>
        </p:txBody>
      </p:sp>
    </p:spTree>
    <p:extLst>
      <p:ext uri="{BB962C8B-B14F-4D97-AF65-F5344CB8AC3E}">
        <p14:creationId xmlns:p14="http://schemas.microsoft.com/office/powerpoint/2010/main" val="3242780546"/>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makes a good Advisor?</a:t>
            </a:r>
          </a:p>
        </p:txBody>
      </p:sp>
      <p:sp>
        <p:nvSpPr>
          <p:cNvPr id="3" name="Content Placeholder 2"/>
          <p:cNvSpPr>
            <a:spLocks noGrp="1"/>
          </p:cNvSpPr>
          <p:nvPr>
            <p:ph idx="1"/>
          </p:nvPr>
        </p:nvSpPr>
        <p:spPr>
          <a:xfrm>
            <a:off x="293914" y="1144467"/>
            <a:ext cx="8501743" cy="4660379"/>
          </a:xfrm>
        </p:spPr>
        <p:txBody>
          <a:bodyPr>
            <a:normAutofit lnSpcReduction="10000"/>
          </a:bodyPr>
          <a:lstStyle/>
          <a:p>
            <a:r>
              <a:rPr lang="en-US" dirty="0"/>
              <a:t>Character Qualities of a professional</a:t>
            </a:r>
          </a:p>
          <a:p>
            <a:r>
              <a:rPr lang="en-US" dirty="0"/>
              <a:t>Professional Competence</a:t>
            </a:r>
          </a:p>
          <a:p>
            <a:r>
              <a:rPr lang="en-US" dirty="0"/>
              <a:t>Self Aware</a:t>
            </a:r>
          </a:p>
          <a:p>
            <a:r>
              <a:rPr lang="en-US" dirty="0"/>
              <a:t>Listens confidentially, quietly, objectively</a:t>
            </a:r>
          </a:p>
          <a:p>
            <a:pPr marL="0" indent="0">
              <a:buNone/>
            </a:pPr>
            <a:endParaRPr lang="en-US" dirty="0"/>
          </a:p>
          <a:p>
            <a:pPr marL="0" indent="0">
              <a:buNone/>
            </a:pPr>
            <a:r>
              <a:rPr lang="en-US" dirty="0"/>
              <a:t>-ATP 1-05.04 9(1-23) relays this as: an advisor having an understanding of the unit and mission who educates the command; being an individual leaders trust based on the respect and integrity the Chaplain/RAS shows, and one who in exercising </a:t>
            </a:r>
            <a:r>
              <a:rPr lang="en-US" i="1" dirty="0"/>
              <a:t>discretion and confidentiality candidly communicates. </a:t>
            </a:r>
            <a:endParaRPr lang="en-US" dirty="0"/>
          </a:p>
          <a:p>
            <a:pPr marL="0" indent="0">
              <a:buNone/>
            </a:pPr>
            <a:r>
              <a:rPr lang="en-US" b="0" dirty="0"/>
              <a:t> </a:t>
            </a:r>
            <a:endParaRPr lang="en-US" dirty="0"/>
          </a:p>
        </p:txBody>
      </p:sp>
      <p:sp>
        <p:nvSpPr>
          <p:cNvPr id="4" name="Text Placeholder 3"/>
          <p:cNvSpPr>
            <a:spLocks noGrp="1"/>
          </p:cNvSpPr>
          <p:nvPr>
            <p:ph type="body" sz="quarter" idx="13"/>
          </p:nvPr>
        </p:nvSpPr>
        <p:spPr/>
        <p:txBody>
          <a:bodyPr/>
          <a:lstStyle/>
          <a:p>
            <a:endParaRPr lang="en-US"/>
          </a:p>
        </p:txBody>
      </p:sp>
      <p:sp>
        <p:nvSpPr>
          <p:cNvPr id="5" name="Text Placeholder 4"/>
          <p:cNvSpPr>
            <a:spLocks noGrp="1"/>
          </p:cNvSpPr>
          <p:nvPr>
            <p:ph type="body" sz="quarter" idx="15"/>
          </p:nvPr>
        </p:nvSpPr>
        <p:spPr/>
        <p:txBody>
          <a:bodyPr/>
          <a:lstStyle/>
          <a:p>
            <a:r>
              <a:rPr lang="en-US" dirty="0"/>
              <a:t>Character and Competence ATP 1-05.04 (1-23)</a:t>
            </a:r>
          </a:p>
        </p:txBody>
      </p:sp>
    </p:spTree>
    <p:extLst>
      <p:ext uri="{BB962C8B-B14F-4D97-AF65-F5344CB8AC3E}">
        <p14:creationId xmlns:p14="http://schemas.microsoft.com/office/powerpoint/2010/main" val="295760765"/>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Whom to Advise</a:t>
            </a:r>
          </a:p>
        </p:txBody>
      </p:sp>
      <p:sp>
        <p:nvSpPr>
          <p:cNvPr id="3" name="Content Placeholder 2"/>
          <p:cNvSpPr>
            <a:spLocks noGrp="1"/>
          </p:cNvSpPr>
          <p:nvPr>
            <p:ph idx="1"/>
          </p:nvPr>
        </p:nvSpPr>
        <p:spPr>
          <a:xfrm>
            <a:off x="555171" y="1144468"/>
            <a:ext cx="8053990" cy="3657600"/>
          </a:xfrm>
        </p:spPr>
        <p:txBody>
          <a:bodyPr/>
          <a:lstStyle/>
          <a:p>
            <a:r>
              <a:rPr lang="en-US" dirty="0"/>
              <a:t>Need to consider to what levels info needs to go</a:t>
            </a:r>
          </a:p>
          <a:p>
            <a:pPr lvl="1"/>
            <a:r>
              <a:rPr lang="en-US" dirty="0"/>
              <a:t>Platoon, Company, BN, BDE……</a:t>
            </a:r>
          </a:p>
          <a:p>
            <a:r>
              <a:rPr lang="en-US" dirty="0"/>
              <a:t>Not all things have to go to the top…..</a:t>
            </a:r>
          </a:p>
          <a:p>
            <a:r>
              <a:rPr lang="en-US" dirty="0"/>
              <a:t>But sometimes they should!</a:t>
            </a:r>
          </a:p>
          <a:p>
            <a:r>
              <a:rPr lang="en-US" dirty="0"/>
              <a:t>May write things down formally or provide info face to face.</a:t>
            </a:r>
          </a:p>
        </p:txBody>
      </p:sp>
      <p:sp>
        <p:nvSpPr>
          <p:cNvPr id="4" name="Text Placeholder 3"/>
          <p:cNvSpPr>
            <a:spLocks noGrp="1"/>
          </p:cNvSpPr>
          <p:nvPr>
            <p:ph type="body" sz="quarter" idx="13"/>
          </p:nvPr>
        </p:nvSpPr>
        <p:spPr/>
        <p:txBody>
          <a:bodyPr/>
          <a:lstStyle/>
          <a:p>
            <a:endParaRPr lang="en-US"/>
          </a:p>
        </p:txBody>
      </p:sp>
      <p:sp>
        <p:nvSpPr>
          <p:cNvPr id="5" name="Text Placeholder 4"/>
          <p:cNvSpPr>
            <a:spLocks noGrp="1"/>
          </p:cNvSpPr>
          <p:nvPr>
            <p:ph type="body" sz="quarter" idx="15"/>
          </p:nvPr>
        </p:nvSpPr>
        <p:spPr/>
        <p:txBody>
          <a:bodyPr/>
          <a:lstStyle/>
          <a:p>
            <a:endParaRPr lang="en-US" dirty="0"/>
          </a:p>
        </p:txBody>
      </p:sp>
    </p:spTree>
    <p:extLst>
      <p:ext uri="{BB962C8B-B14F-4D97-AF65-F5344CB8AC3E}">
        <p14:creationId xmlns:p14="http://schemas.microsoft.com/office/powerpoint/2010/main" val="502226370"/>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Internal Advisement ATP 1-05.04</a:t>
            </a:r>
          </a:p>
        </p:txBody>
      </p:sp>
      <p:sp>
        <p:nvSpPr>
          <p:cNvPr id="3" name="Content Placeholder 2"/>
          <p:cNvSpPr>
            <a:spLocks noGrp="1"/>
          </p:cNvSpPr>
          <p:nvPr>
            <p:ph idx="1"/>
          </p:nvPr>
        </p:nvSpPr>
        <p:spPr>
          <a:xfrm>
            <a:off x="457200" y="1144468"/>
            <a:ext cx="8349343" cy="3657600"/>
          </a:xfrm>
        </p:spPr>
        <p:txBody>
          <a:bodyPr/>
          <a:lstStyle/>
          <a:p>
            <a:pPr marL="0" indent="0">
              <a:buNone/>
            </a:pPr>
            <a:r>
              <a:rPr lang="en-US" b="0" dirty="0"/>
              <a:t>2-1. </a:t>
            </a:r>
            <a:r>
              <a:rPr lang="en-US" dirty="0"/>
              <a:t>Two Assessment Areas. </a:t>
            </a:r>
          </a:p>
          <a:p>
            <a:pPr marL="0" indent="0">
              <a:buNone/>
            </a:pPr>
            <a:r>
              <a:rPr lang="en-US" b="0" dirty="0"/>
              <a:t>Needs and concerns of Soldiers, Families, and authorized civilians of a religious, moral, ethical, and morale nature </a:t>
            </a:r>
          </a:p>
          <a:p>
            <a:pPr marL="0" indent="0">
              <a:buNone/>
            </a:pPr>
            <a:r>
              <a:rPr lang="en-US" b="0" dirty="0"/>
              <a:t>Decision making by the command.</a:t>
            </a:r>
          </a:p>
          <a:p>
            <a:pPr marL="0" indent="0">
              <a:buNone/>
            </a:pPr>
            <a:endParaRPr lang="en-US" b="0" dirty="0"/>
          </a:p>
          <a:p>
            <a:pPr marL="0" indent="0">
              <a:buNone/>
            </a:pPr>
            <a:r>
              <a:rPr lang="en-US" b="0" dirty="0"/>
              <a:t>- “Unit leaders determine organizational climate by assessing organizations from the bottom up (2-3).” </a:t>
            </a:r>
          </a:p>
          <a:p>
            <a:pPr marL="0" indent="0">
              <a:buNone/>
            </a:pPr>
            <a:endParaRPr lang="en-US" b="0" dirty="0"/>
          </a:p>
          <a:p>
            <a:endParaRPr lang="en-US" dirty="0"/>
          </a:p>
        </p:txBody>
      </p:sp>
      <p:sp>
        <p:nvSpPr>
          <p:cNvPr id="4" name="Text Placeholder 3"/>
          <p:cNvSpPr>
            <a:spLocks noGrp="1"/>
          </p:cNvSpPr>
          <p:nvPr>
            <p:ph type="body" sz="quarter" idx="13"/>
          </p:nvPr>
        </p:nvSpPr>
        <p:spPr/>
        <p:txBody>
          <a:bodyPr/>
          <a:lstStyle/>
          <a:p>
            <a:endParaRPr lang="en-US"/>
          </a:p>
        </p:txBody>
      </p:sp>
      <p:sp>
        <p:nvSpPr>
          <p:cNvPr id="5" name="Text Placeholder 4"/>
          <p:cNvSpPr>
            <a:spLocks noGrp="1"/>
          </p:cNvSpPr>
          <p:nvPr>
            <p:ph type="body" sz="quarter" idx="15"/>
          </p:nvPr>
        </p:nvSpPr>
        <p:spPr>
          <a:xfrm>
            <a:off x="836760" y="591864"/>
            <a:ext cx="7470627" cy="369332"/>
          </a:xfrm>
        </p:spPr>
        <p:txBody>
          <a:bodyPr/>
          <a:lstStyle/>
          <a:p>
            <a:r>
              <a:rPr lang="en-US" dirty="0"/>
              <a:t>AREAS OF ASSESSMENT </a:t>
            </a:r>
          </a:p>
        </p:txBody>
      </p:sp>
    </p:spTree>
    <p:extLst>
      <p:ext uri="{BB962C8B-B14F-4D97-AF65-F5344CB8AC3E}">
        <p14:creationId xmlns:p14="http://schemas.microsoft.com/office/powerpoint/2010/main" val="977816973"/>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Sources for Consideration</a:t>
            </a:r>
          </a:p>
        </p:txBody>
      </p:sp>
      <p:sp>
        <p:nvSpPr>
          <p:cNvPr id="3" name="Content Placeholder 2"/>
          <p:cNvSpPr>
            <a:spLocks noGrp="1"/>
          </p:cNvSpPr>
          <p:nvPr>
            <p:ph idx="1"/>
          </p:nvPr>
        </p:nvSpPr>
        <p:spPr>
          <a:xfrm>
            <a:off x="544286" y="1144468"/>
            <a:ext cx="8064875" cy="5040860"/>
          </a:xfrm>
        </p:spPr>
        <p:txBody>
          <a:bodyPr>
            <a:normAutofit fontScale="92500" lnSpcReduction="10000"/>
          </a:bodyPr>
          <a:lstStyle/>
          <a:p>
            <a:r>
              <a:rPr lang="en-US" dirty="0"/>
              <a:t>NEEDS AND CONCERNS OF PEOPLE THROUGHOUT THE UNIT</a:t>
            </a:r>
          </a:p>
          <a:p>
            <a:pPr marL="339725" lvl="1" indent="0">
              <a:buNone/>
            </a:pPr>
            <a:r>
              <a:rPr lang="en-US" sz="2200" dirty="0"/>
              <a:t> Personal Observations and Discussions, Religious Services, Pastoral Care and Counseling, Trends.  Religious Services and Pastoral Care and Counseling</a:t>
            </a:r>
          </a:p>
          <a:p>
            <a:r>
              <a:rPr lang="en-US" dirty="0"/>
              <a:t>Visitation to Unit Workspaces and Living Areas</a:t>
            </a:r>
          </a:p>
          <a:p>
            <a:pPr marL="339725" lvl="1" indent="0">
              <a:buNone/>
            </a:pPr>
            <a:r>
              <a:rPr lang="en-US" sz="2200" b="0" dirty="0"/>
              <a:t> Unit or section formations. Shift changes. Operational briefings and rehearsals (e.g., convoy briefs). Rehearsals. Formal or informal training events and exercises.  Unit staff section planning and meeting rooms. Barracks, living quarters and sleeping areas. Aid stations and medical treatment facilities. Mortuary affairs facilities. Unit day rooms and training rooms. Supply rooms and warehouses. Training complexes and firing ranges. Motor pools and wash racks. Maintenance bays and loading docks. Dining facilities. Physical fitness and recreational facilities. Convoy staging areas. Entry control points and guard towers. Detainee facilities.</a:t>
            </a:r>
            <a:endParaRPr lang="en-US" sz="2200" dirty="0"/>
          </a:p>
          <a:p>
            <a:r>
              <a:rPr lang="en-US" dirty="0"/>
              <a:t> Discussions with Commanders and Unit Leaders</a:t>
            </a:r>
          </a:p>
          <a:p>
            <a:endParaRPr lang="en-US" dirty="0"/>
          </a:p>
        </p:txBody>
      </p:sp>
      <p:sp>
        <p:nvSpPr>
          <p:cNvPr id="4" name="Text Placeholder 3"/>
          <p:cNvSpPr>
            <a:spLocks noGrp="1"/>
          </p:cNvSpPr>
          <p:nvPr>
            <p:ph type="body" sz="quarter" idx="13"/>
          </p:nvPr>
        </p:nvSpPr>
        <p:spPr/>
        <p:txBody>
          <a:bodyPr/>
          <a:lstStyle/>
          <a:p>
            <a:endParaRPr lang="en-US"/>
          </a:p>
        </p:txBody>
      </p:sp>
      <p:sp>
        <p:nvSpPr>
          <p:cNvPr id="5" name="Text Placeholder 4"/>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2366753515"/>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Advisement- Ethical concerns</a:t>
            </a:r>
          </a:p>
        </p:txBody>
      </p:sp>
      <p:sp>
        <p:nvSpPr>
          <p:cNvPr id="3" name="Content Placeholder 2"/>
          <p:cNvSpPr>
            <a:spLocks noGrp="1"/>
          </p:cNvSpPr>
          <p:nvPr>
            <p:ph idx="1"/>
          </p:nvPr>
        </p:nvSpPr>
        <p:spPr>
          <a:xfrm>
            <a:off x="435429" y="1249344"/>
            <a:ext cx="8425542" cy="4766476"/>
          </a:xfrm>
        </p:spPr>
        <p:txBody>
          <a:bodyPr>
            <a:normAutofit/>
          </a:bodyPr>
          <a:lstStyle/>
          <a:p>
            <a:pPr marL="0" indent="0">
              <a:buNone/>
            </a:pPr>
            <a:r>
              <a:rPr lang="en-US" i="1" dirty="0"/>
              <a:t>Areas for Concern:</a:t>
            </a:r>
            <a:endParaRPr lang="en-US" b="0" dirty="0"/>
          </a:p>
          <a:p>
            <a:pPr marL="0" indent="0">
              <a:buNone/>
            </a:pPr>
            <a:r>
              <a:rPr lang="en-US" b="0" dirty="0"/>
              <a:t>•Evidence of moral disengagement such as dehumanizing the enemy is a red flag that requires attention.</a:t>
            </a:r>
          </a:p>
          <a:p>
            <a:pPr marL="0" indent="0">
              <a:buNone/>
            </a:pPr>
            <a:r>
              <a:rPr lang="en-US" b="0" dirty="0"/>
              <a:t>•Factors such as secrecy, off limit areas to a Chaplain, lack of effective/experienced leaders, and unclear mission/ROE all warrant attention (other variables in this area include non-organic units or isolated units from higher headquarters).</a:t>
            </a:r>
          </a:p>
          <a:p>
            <a:pPr marL="0" indent="0">
              <a:buNone/>
            </a:pPr>
            <a:r>
              <a:rPr lang="en-US" b="0" dirty="0"/>
              <a:t>•Disregard for SOPs/rules/regulations (“this is how we do it here attitude”). </a:t>
            </a:r>
          </a:p>
          <a:p>
            <a:pPr marL="0" indent="0">
              <a:buNone/>
            </a:pPr>
            <a:r>
              <a:rPr lang="en-US" b="0" dirty="0"/>
              <a:t>•Lack of sexual discipline. </a:t>
            </a:r>
          </a:p>
          <a:p>
            <a:pPr marL="0" indent="0">
              <a:buNone/>
            </a:pPr>
            <a:r>
              <a:rPr lang="en-US" b="0" dirty="0"/>
              <a:t>•Crisis event may stress command/unit thus opening door for ethical moral issues.</a:t>
            </a:r>
          </a:p>
          <a:p>
            <a:endParaRPr lang="en-US" dirty="0"/>
          </a:p>
        </p:txBody>
      </p:sp>
      <p:sp>
        <p:nvSpPr>
          <p:cNvPr id="4" name="Text Placeholder 3"/>
          <p:cNvSpPr>
            <a:spLocks noGrp="1"/>
          </p:cNvSpPr>
          <p:nvPr>
            <p:ph type="body" sz="quarter" idx="13"/>
          </p:nvPr>
        </p:nvSpPr>
        <p:spPr/>
        <p:txBody>
          <a:bodyPr/>
          <a:lstStyle/>
          <a:p>
            <a:endParaRPr lang="en-US"/>
          </a:p>
        </p:txBody>
      </p:sp>
      <p:sp>
        <p:nvSpPr>
          <p:cNvPr id="5" name="Text Placeholder 4"/>
          <p:cNvSpPr>
            <a:spLocks noGrp="1"/>
          </p:cNvSpPr>
          <p:nvPr>
            <p:ph type="body" sz="quarter" idx="15"/>
          </p:nvPr>
        </p:nvSpPr>
        <p:spPr>
          <a:xfrm>
            <a:off x="836760" y="591864"/>
            <a:ext cx="7470627" cy="646331"/>
          </a:xfrm>
        </p:spPr>
        <p:txBody>
          <a:bodyPr/>
          <a:lstStyle/>
          <a:p>
            <a:r>
              <a:rPr lang="en-US" dirty="0"/>
              <a:t>C4 Chaplain Captain Career Course Smart Book 2019 (Ethics Smart Book)</a:t>
            </a:r>
          </a:p>
        </p:txBody>
      </p:sp>
    </p:spTree>
    <p:extLst>
      <p:ext uri="{BB962C8B-B14F-4D97-AF65-F5344CB8AC3E}">
        <p14:creationId xmlns:p14="http://schemas.microsoft.com/office/powerpoint/2010/main" val="1407282458"/>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References</a:t>
            </a:r>
          </a:p>
        </p:txBody>
      </p:sp>
      <p:sp>
        <p:nvSpPr>
          <p:cNvPr id="3" name="Content Placeholder 2"/>
          <p:cNvSpPr>
            <a:spLocks noGrp="1"/>
          </p:cNvSpPr>
          <p:nvPr>
            <p:ph idx="1"/>
          </p:nvPr>
        </p:nvSpPr>
        <p:spPr>
          <a:xfrm>
            <a:off x="416688" y="1144468"/>
            <a:ext cx="8287473" cy="3657600"/>
          </a:xfrm>
        </p:spPr>
        <p:txBody>
          <a:bodyPr/>
          <a:lstStyle/>
          <a:p>
            <a:pPr marL="0" indent="0">
              <a:buNone/>
            </a:pPr>
            <a:r>
              <a:rPr lang="en-US" dirty="0"/>
              <a:t>There are two key references you should be aware of for advisement:</a:t>
            </a:r>
          </a:p>
          <a:p>
            <a:pPr marL="0" indent="0">
              <a:buNone/>
            </a:pPr>
            <a:endParaRPr lang="en-US" dirty="0"/>
          </a:p>
          <a:p>
            <a:r>
              <a:rPr lang="en-US" dirty="0"/>
              <a:t>ATP 1-05.03 Religious Support and External Advisement (January 2019)</a:t>
            </a:r>
          </a:p>
          <a:p>
            <a:r>
              <a:rPr lang="en-US" dirty="0"/>
              <a:t>ATP 1-05.04 Religious Support and Internal Advisement (March 2017)</a:t>
            </a:r>
          </a:p>
        </p:txBody>
      </p:sp>
      <p:sp>
        <p:nvSpPr>
          <p:cNvPr id="4" name="Text Placeholder 3"/>
          <p:cNvSpPr>
            <a:spLocks noGrp="1"/>
          </p:cNvSpPr>
          <p:nvPr>
            <p:ph type="body" sz="quarter" idx="13"/>
          </p:nvPr>
        </p:nvSpPr>
        <p:spPr/>
        <p:txBody>
          <a:bodyPr/>
          <a:lstStyle/>
          <a:p>
            <a:endParaRPr lang="en-US"/>
          </a:p>
        </p:txBody>
      </p:sp>
      <p:sp>
        <p:nvSpPr>
          <p:cNvPr id="5" name="Text Placeholder 4"/>
          <p:cNvSpPr>
            <a:spLocks noGrp="1"/>
          </p:cNvSpPr>
          <p:nvPr>
            <p:ph type="body" sz="quarter" idx="15"/>
          </p:nvPr>
        </p:nvSpPr>
        <p:spPr/>
        <p:txBody>
          <a:bodyPr/>
          <a:lstStyle/>
          <a:p>
            <a:endParaRPr lang="en-US" dirty="0"/>
          </a:p>
        </p:txBody>
      </p:sp>
    </p:spTree>
    <p:extLst>
      <p:ext uri="{BB962C8B-B14F-4D97-AF65-F5344CB8AC3E}">
        <p14:creationId xmlns:p14="http://schemas.microsoft.com/office/powerpoint/2010/main" val="1085409271"/>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867930"/>
          </a:xfrm>
        </p:spPr>
        <p:txBody>
          <a:bodyPr/>
          <a:lstStyle/>
          <a:p>
            <a:pPr algn="ctr"/>
            <a:r>
              <a:rPr lang="en-US" dirty="0">
                <a:solidFill>
                  <a:schemeClr val="bg1"/>
                </a:solidFill>
              </a:rPr>
              <a:t>Conclusion</a:t>
            </a:r>
            <a:br>
              <a:rPr lang="en-US" dirty="0">
                <a:solidFill>
                  <a:schemeClr val="bg1"/>
                </a:solidFill>
              </a:rPr>
            </a:br>
            <a:endParaRPr lang="en-US" dirty="0"/>
          </a:p>
        </p:txBody>
      </p:sp>
      <p:sp>
        <p:nvSpPr>
          <p:cNvPr id="3" name="TextBox 2"/>
          <p:cNvSpPr txBox="1"/>
          <p:nvPr/>
        </p:nvSpPr>
        <p:spPr>
          <a:xfrm>
            <a:off x="457021" y="1640613"/>
            <a:ext cx="8531880" cy="2677656"/>
          </a:xfrm>
          <a:prstGeom prst="rect">
            <a:avLst/>
          </a:prstGeom>
          <a:noFill/>
        </p:spPr>
        <p:txBody>
          <a:bodyPr wrap="square" rtlCol="0">
            <a:spAutoFit/>
          </a:bodyPr>
          <a:lstStyle/>
          <a:p>
            <a:r>
              <a:rPr lang="en-US" sz="2400" b="1" dirty="0"/>
              <a:t>Bottom line</a:t>
            </a:r>
            <a:r>
              <a:rPr lang="en-US" sz="2400" dirty="0"/>
              <a:t>: Chaplains Advise Commanders and need to be able to speak their language. Expected to advise on internal and external matters in the area of religion, ethics, morals, morale. </a:t>
            </a:r>
          </a:p>
          <a:p>
            <a:endParaRPr lang="en-US" sz="2400" dirty="0"/>
          </a:p>
          <a:p>
            <a:r>
              <a:rPr lang="en-US" sz="2400" dirty="0"/>
              <a:t>As a leader you need to be trusted, need to competent and engaged in the unit to effectively advise. </a:t>
            </a:r>
          </a:p>
        </p:txBody>
      </p:sp>
    </p:spTree>
    <p:extLst>
      <p:ext uri="{BB962C8B-B14F-4D97-AF65-F5344CB8AC3E}">
        <p14:creationId xmlns:p14="http://schemas.microsoft.com/office/powerpoint/2010/main" val="1709617003"/>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867930"/>
          </a:xfrm>
        </p:spPr>
        <p:txBody>
          <a:bodyPr/>
          <a:lstStyle/>
          <a:p>
            <a:pPr algn="ctr"/>
            <a:r>
              <a:rPr lang="en-US" dirty="0">
                <a:solidFill>
                  <a:schemeClr val="bg1"/>
                </a:solidFill>
              </a:rPr>
              <a:t>Conclusion</a:t>
            </a:r>
            <a:br>
              <a:rPr lang="en-US" dirty="0">
                <a:solidFill>
                  <a:schemeClr val="bg1"/>
                </a:solidFill>
              </a:rPr>
            </a:br>
            <a:endParaRPr lang="en-US" dirty="0"/>
          </a:p>
        </p:txBody>
      </p:sp>
      <p:sp>
        <p:nvSpPr>
          <p:cNvPr id="3" name="TextBox 2"/>
          <p:cNvSpPr txBox="1"/>
          <p:nvPr/>
        </p:nvSpPr>
        <p:spPr>
          <a:xfrm>
            <a:off x="3494945" y="2818770"/>
            <a:ext cx="2456032" cy="584775"/>
          </a:xfrm>
          <a:prstGeom prst="rect">
            <a:avLst/>
          </a:prstGeom>
          <a:noFill/>
        </p:spPr>
        <p:txBody>
          <a:bodyPr wrap="square" rtlCol="0">
            <a:spAutoFit/>
          </a:bodyPr>
          <a:lstStyle/>
          <a:p>
            <a:r>
              <a:rPr lang="en-US" sz="3200" b="1" dirty="0"/>
              <a:t>Questions?</a:t>
            </a:r>
            <a:endParaRPr lang="en-US" sz="2400" dirty="0"/>
          </a:p>
        </p:txBody>
      </p:sp>
    </p:spTree>
    <p:extLst>
      <p:ext uri="{BB962C8B-B14F-4D97-AF65-F5344CB8AC3E}">
        <p14:creationId xmlns:p14="http://schemas.microsoft.com/office/powerpoint/2010/main" val="3993808885"/>
      </p:ext>
    </p:extLst>
  </p:cSld>
  <p:clrMapOvr>
    <a:masterClrMapping/>
  </p:clrMapOvr>
  <p:transition spd="slow">
    <p:fade/>
  </p:transition>
</p:sld>
</file>

<file path=ppt/theme/theme1.xml><?xml version="1.0" encoding="utf-8"?>
<a:theme xmlns:a="http://schemas.openxmlformats.org/drawingml/2006/main" name="MSC Theme">
  <a:themeElements>
    <a:clrScheme name="AMC Branding">
      <a:dk1>
        <a:sysClr val="windowText" lastClr="000000"/>
      </a:dk1>
      <a:lt1>
        <a:sysClr val="window" lastClr="FFFFFF"/>
      </a:lt1>
      <a:dk2>
        <a:srgbClr val="525349"/>
      </a:dk2>
      <a:lt2>
        <a:srgbClr val="7F7F73"/>
      </a:lt2>
      <a:accent1>
        <a:srgbClr val="B8B09C"/>
      </a:accent1>
      <a:accent2>
        <a:srgbClr val="DE1F27"/>
      </a:accent2>
      <a:accent3>
        <a:srgbClr val="214292"/>
      </a:accent3>
      <a:accent4>
        <a:srgbClr val="FFC425"/>
      </a:accent4>
      <a:accent5>
        <a:srgbClr val="F26522"/>
      </a:accent5>
      <a:accent6>
        <a:srgbClr val="70AD47"/>
      </a:accent6>
      <a:hlink>
        <a:srgbClr val="0563C1"/>
      </a:hlink>
      <a:folHlink>
        <a:srgbClr val="7F3F9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MSC Theme">
  <a:themeElements>
    <a:clrScheme name="AMC Branding">
      <a:dk1>
        <a:sysClr val="windowText" lastClr="000000"/>
      </a:dk1>
      <a:lt1>
        <a:sysClr val="window" lastClr="FFFFFF"/>
      </a:lt1>
      <a:dk2>
        <a:srgbClr val="525349"/>
      </a:dk2>
      <a:lt2>
        <a:srgbClr val="7F7F73"/>
      </a:lt2>
      <a:accent1>
        <a:srgbClr val="B8B09C"/>
      </a:accent1>
      <a:accent2>
        <a:srgbClr val="DE1F27"/>
      </a:accent2>
      <a:accent3>
        <a:srgbClr val="214292"/>
      </a:accent3>
      <a:accent4>
        <a:srgbClr val="FFC425"/>
      </a:accent4>
      <a:accent5>
        <a:srgbClr val="F26522"/>
      </a:accent5>
      <a:accent6>
        <a:srgbClr val="70AD47"/>
      </a:accent6>
      <a:hlink>
        <a:srgbClr val="0563C1"/>
      </a:hlink>
      <a:folHlink>
        <a:srgbClr val="7F3F9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MSC Theme">
  <a:themeElements>
    <a:clrScheme name="AMC Branding">
      <a:dk1>
        <a:sysClr val="windowText" lastClr="000000"/>
      </a:dk1>
      <a:lt1>
        <a:sysClr val="window" lastClr="FFFFFF"/>
      </a:lt1>
      <a:dk2>
        <a:srgbClr val="525349"/>
      </a:dk2>
      <a:lt2>
        <a:srgbClr val="7F7F73"/>
      </a:lt2>
      <a:accent1>
        <a:srgbClr val="B8B09C"/>
      </a:accent1>
      <a:accent2>
        <a:srgbClr val="DE1F27"/>
      </a:accent2>
      <a:accent3>
        <a:srgbClr val="214292"/>
      </a:accent3>
      <a:accent4>
        <a:srgbClr val="FFC425"/>
      </a:accent4>
      <a:accent5>
        <a:srgbClr val="F26522"/>
      </a:accent5>
      <a:accent6>
        <a:srgbClr val="70AD47"/>
      </a:accent6>
      <a:hlink>
        <a:srgbClr val="0563C1"/>
      </a:hlink>
      <a:folHlink>
        <a:srgbClr val="7F3F9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MSC Theme">
  <a:themeElements>
    <a:clrScheme name="AMC Branding">
      <a:dk1>
        <a:sysClr val="windowText" lastClr="000000"/>
      </a:dk1>
      <a:lt1>
        <a:sysClr val="window" lastClr="FFFFFF"/>
      </a:lt1>
      <a:dk2>
        <a:srgbClr val="525349"/>
      </a:dk2>
      <a:lt2>
        <a:srgbClr val="7F7F73"/>
      </a:lt2>
      <a:accent1>
        <a:srgbClr val="B8B09C"/>
      </a:accent1>
      <a:accent2>
        <a:srgbClr val="DE1F27"/>
      </a:accent2>
      <a:accent3>
        <a:srgbClr val="214292"/>
      </a:accent3>
      <a:accent4>
        <a:srgbClr val="FFC425"/>
      </a:accent4>
      <a:accent5>
        <a:srgbClr val="F26522"/>
      </a:accent5>
      <a:accent6>
        <a:srgbClr val="70AD47"/>
      </a:accent6>
      <a:hlink>
        <a:srgbClr val="0563C1"/>
      </a:hlink>
      <a:folHlink>
        <a:srgbClr val="7F3F9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MSC Theme">
  <a:themeElements>
    <a:clrScheme name="AMC Branding">
      <a:dk1>
        <a:sysClr val="windowText" lastClr="000000"/>
      </a:dk1>
      <a:lt1>
        <a:sysClr val="window" lastClr="FFFFFF"/>
      </a:lt1>
      <a:dk2>
        <a:srgbClr val="525349"/>
      </a:dk2>
      <a:lt2>
        <a:srgbClr val="7F7F73"/>
      </a:lt2>
      <a:accent1>
        <a:srgbClr val="B8B09C"/>
      </a:accent1>
      <a:accent2>
        <a:srgbClr val="DE1F27"/>
      </a:accent2>
      <a:accent3>
        <a:srgbClr val="214292"/>
      </a:accent3>
      <a:accent4>
        <a:srgbClr val="FFC425"/>
      </a:accent4>
      <a:accent5>
        <a:srgbClr val="F26522"/>
      </a:accent5>
      <a:accent6>
        <a:srgbClr val="70AD47"/>
      </a:accent6>
      <a:hlink>
        <a:srgbClr val="0563C1"/>
      </a:hlink>
      <a:folHlink>
        <a:srgbClr val="7F3F9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MSC Theme">
  <a:themeElements>
    <a:clrScheme name="AMC Branding">
      <a:dk1>
        <a:sysClr val="windowText" lastClr="000000"/>
      </a:dk1>
      <a:lt1>
        <a:sysClr val="window" lastClr="FFFFFF"/>
      </a:lt1>
      <a:dk2>
        <a:srgbClr val="525349"/>
      </a:dk2>
      <a:lt2>
        <a:srgbClr val="7F7F73"/>
      </a:lt2>
      <a:accent1>
        <a:srgbClr val="B8B09C"/>
      </a:accent1>
      <a:accent2>
        <a:srgbClr val="DE1F27"/>
      </a:accent2>
      <a:accent3>
        <a:srgbClr val="214292"/>
      </a:accent3>
      <a:accent4>
        <a:srgbClr val="FFC425"/>
      </a:accent4>
      <a:accent5>
        <a:srgbClr val="F26522"/>
      </a:accent5>
      <a:accent6>
        <a:srgbClr val="70AD47"/>
      </a:accent6>
      <a:hlink>
        <a:srgbClr val="0563C1"/>
      </a:hlink>
      <a:folHlink>
        <a:srgbClr val="7F3F9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2264E6EEB9B08439C4CAF57A8376C4E" ma:contentTypeVersion="4" ma:contentTypeDescription="Create a new document." ma:contentTypeScope="" ma:versionID="c80006d61f072a43fd67767b0c42b134">
  <xsd:schema xmlns:xsd="http://www.w3.org/2001/XMLSchema" xmlns:xs="http://www.w3.org/2001/XMLSchema" xmlns:p="http://schemas.microsoft.com/office/2006/metadata/properties" xmlns:ns1="http://schemas.microsoft.com/sharepoint/v3" targetNamespace="http://schemas.microsoft.com/office/2006/metadata/properties" ma:root="true" ma:fieldsID="894058c2a45bc2b97db111a5699d7449"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tns:customPropertyEditors xmlns:tns="http://schemas.microsoft.com/office/2006/customDocumentInformationPanel">
  <tns:showOnOpen>false</tns:showOnOpen>
  <tns:defaultPropertyEditorNamespace>Standard properties</tns:defaultPropertyEditorNamespace>
</tns:customPropertyEditor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84D283E-A245-4FC2-8B74-A890E25CA2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D9B490E-0250-4FC5-A478-10AD24AAD525}">
  <ds:schemaRefs>
    <ds:schemaRef ds:uri="http://schemas.microsoft.com/office/2006/customDocumentInformationPanel"/>
  </ds:schemaRefs>
</ds:datastoreItem>
</file>

<file path=customXml/itemProps3.xml><?xml version="1.0" encoding="utf-8"?>
<ds:datastoreItem xmlns:ds="http://schemas.openxmlformats.org/officeDocument/2006/customXml" ds:itemID="{EE87DDFF-D288-43B3-9099-279B39DE6806}">
  <ds:schemaRefs>
    <ds:schemaRef ds:uri="http://schemas.microsoft.com/sharepoint/v3"/>
    <ds:schemaRef ds:uri="http://purl.org/dc/terms/"/>
    <ds:schemaRef ds:uri="http://schemas.microsoft.com/office/2006/metadata/properties"/>
    <ds:schemaRef ds:uri="http://purl.org/dc/dcmitype/"/>
    <ds:schemaRef ds:uri="http://www.w3.org/XML/1998/namespace"/>
    <ds:schemaRef ds:uri="http://schemas.microsoft.com/office/infopath/2007/PartnerControls"/>
    <ds:schemaRef ds:uri="http://schemas.microsoft.com/office/2006/documentManagement/types"/>
    <ds:schemaRef ds:uri="http://schemas.openxmlformats.org/package/2006/metadata/core-properties"/>
    <ds:schemaRef ds:uri="http://purl.org/dc/elements/1.1/"/>
  </ds:schemaRefs>
</ds:datastoreItem>
</file>

<file path=customXml/itemProps4.xml><?xml version="1.0" encoding="utf-8"?>
<ds:datastoreItem xmlns:ds="http://schemas.openxmlformats.org/officeDocument/2006/customXml" ds:itemID="{EC6486FF-65CB-499E-AA83-1D0A1646FE5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10028</TotalTime>
  <Words>3910</Words>
  <Application>Microsoft Office PowerPoint</Application>
  <PresentationFormat>On-screen Show (4:3)</PresentationFormat>
  <Paragraphs>319</Paragraphs>
  <Slides>31</Slides>
  <Notes>31</Notes>
  <HiddenSlides>0</HiddenSlides>
  <MMClips>0</MMClips>
  <ScaleCrop>false</ScaleCrop>
  <HeadingPairs>
    <vt:vector size="6" baseType="variant">
      <vt:variant>
        <vt:lpstr>Fonts Used</vt:lpstr>
      </vt:variant>
      <vt:variant>
        <vt:i4>3</vt:i4>
      </vt:variant>
      <vt:variant>
        <vt:lpstr>Theme</vt:lpstr>
      </vt:variant>
      <vt:variant>
        <vt:i4>7</vt:i4>
      </vt:variant>
      <vt:variant>
        <vt:lpstr>Slide Titles</vt:lpstr>
      </vt:variant>
      <vt:variant>
        <vt:i4>31</vt:i4>
      </vt:variant>
    </vt:vector>
  </HeadingPairs>
  <TitlesOfParts>
    <vt:vector size="41" baseType="lpstr">
      <vt:lpstr>Arial</vt:lpstr>
      <vt:lpstr>Calibri</vt:lpstr>
      <vt:lpstr>Wingdings</vt:lpstr>
      <vt:lpstr>MSC Theme</vt:lpstr>
      <vt:lpstr>1_MSC Theme</vt:lpstr>
      <vt:lpstr>2_MSC Theme</vt:lpstr>
      <vt:lpstr>3_MSC Theme</vt:lpstr>
      <vt:lpstr>16_Office Theme</vt:lpstr>
      <vt:lpstr>4_MSC Theme</vt:lpstr>
      <vt:lpstr>5_MSC Theme</vt:lpstr>
      <vt:lpstr>FWA TN: Advising the Command</vt:lpstr>
      <vt:lpstr>Warm-Up </vt:lpstr>
      <vt:lpstr>References </vt:lpstr>
      <vt:lpstr>Resources </vt:lpstr>
      <vt:lpstr>Terminal Learning Objectives (TLO) </vt:lpstr>
      <vt:lpstr>Opening Dialogue</vt:lpstr>
      <vt:lpstr>Introduction </vt:lpstr>
      <vt:lpstr>Army Doctrine</vt:lpstr>
      <vt:lpstr>Doctrine Overview</vt:lpstr>
      <vt:lpstr>Doctrine Overview</vt:lpstr>
      <vt:lpstr>FM 1-05 Religious Support</vt:lpstr>
      <vt:lpstr>Army Definitions</vt:lpstr>
      <vt:lpstr>Summary One</vt:lpstr>
      <vt:lpstr>PowerPoint Presentation</vt:lpstr>
      <vt:lpstr>AR 165-1</vt:lpstr>
      <vt:lpstr>Internal and External Advisement</vt:lpstr>
      <vt:lpstr>Internal and External Advisement</vt:lpstr>
      <vt:lpstr>Internal Advisement Overview </vt:lpstr>
      <vt:lpstr>Internal Advisement Overview </vt:lpstr>
      <vt:lpstr>Internal Advisement Overview </vt:lpstr>
      <vt:lpstr>External Advisement Overview </vt:lpstr>
      <vt:lpstr>External Advisement Overview </vt:lpstr>
      <vt:lpstr>External Advisement</vt:lpstr>
      <vt:lpstr>What makes a good Advisor?</vt:lpstr>
      <vt:lpstr>Whom to Advise</vt:lpstr>
      <vt:lpstr>Internal Advisement ATP 1-05.04</vt:lpstr>
      <vt:lpstr>Sources for Consideration</vt:lpstr>
      <vt:lpstr>Advisement- Ethical concerns</vt:lpstr>
      <vt:lpstr>Key References</vt:lpstr>
      <vt:lpstr>Conclusion </vt:lpstr>
      <vt:lpstr>Conclusion </vt:lpstr>
    </vt:vector>
  </TitlesOfParts>
  <Company>United States Army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AMC PowerPoint Presentation Template</dc:title>
  <dc:subject>Presentation</dc:subject>
  <dc:creator>Jones, Mark S CTR AMC</dc:creator>
  <cp:lastModifiedBy>Daryl Densford</cp:lastModifiedBy>
  <cp:revision>405</cp:revision>
  <cp:lastPrinted>2020-06-17T22:31:53Z</cp:lastPrinted>
  <dcterms:created xsi:type="dcterms:W3CDTF">2017-05-18T14:22:46Z</dcterms:created>
  <dcterms:modified xsi:type="dcterms:W3CDTF">2020-06-30T05:14:03Z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0x01010072264E6EEB9B08439C4CAF57A8376C4E</vt:lpwstr>
  </property>
</Properties>
</file>