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theme/theme3.xml" ContentType="application/vnd.openxmlformats-officedocument.theme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theme/theme6.xml" ContentType="application/vnd.openxmlformats-officedocument.theme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theme/theme7.xml" ContentType="application/vnd.openxmlformats-officedocument.theme+xml"/>
  <Override PartName="/ppt/theme/theme8.xml" ContentType="application/vnd.openxmlformats-officedocument.theme+xml"/>
  <Override PartName="/ppt/theme/theme9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75" r:id="rId5"/>
    <p:sldMasterId id="2147483705" r:id="rId6"/>
    <p:sldMasterId id="2147483732" r:id="rId7"/>
    <p:sldMasterId id="2147483747" r:id="rId8"/>
    <p:sldMasterId id="2147483763" r:id="rId9"/>
    <p:sldMasterId id="2147483765" r:id="rId10"/>
    <p:sldMasterId id="2147483780" r:id="rId11"/>
  </p:sldMasterIdLst>
  <p:notesMasterIdLst>
    <p:notesMasterId r:id="rId16"/>
  </p:notesMasterIdLst>
  <p:handoutMasterIdLst>
    <p:handoutMasterId r:id="rId17"/>
  </p:handoutMasterIdLst>
  <p:sldIdLst>
    <p:sldId id="264" r:id="rId12"/>
    <p:sldId id="429" r:id="rId13"/>
    <p:sldId id="437" r:id="rId14"/>
    <p:sldId id="438" r:id="rId15"/>
  </p:sldIdLst>
  <p:sldSz cx="9144000" cy="6858000" type="screen4x3"/>
  <p:notesSz cx="6881813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F7F7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9274" autoAdjust="0"/>
    <p:restoredTop sz="94660"/>
  </p:normalViewPr>
  <p:slideViewPr>
    <p:cSldViewPr snapToGrid="0">
      <p:cViewPr varScale="1">
        <p:scale>
          <a:sx n="86" d="100"/>
          <a:sy n="86" d="100"/>
        </p:scale>
        <p:origin x="1646" y="67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95" d="100"/>
          <a:sy n="95" d="100"/>
        </p:scale>
        <p:origin x="2616" y="7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4.xml"/><Relationship Id="rId13" Type="http://schemas.openxmlformats.org/officeDocument/2006/relationships/slide" Target="slides/slide2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Master" Target="slideMasters/slideMaster3.xml"/><Relationship Id="rId12" Type="http://schemas.openxmlformats.org/officeDocument/2006/relationships/slide" Target="slides/slide1.xml"/><Relationship Id="rId17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2.xml"/><Relationship Id="rId11" Type="http://schemas.openxmlformats.org/officeDocument/2006/relationships/slideMaster" Target="slideMasters/slideMaster7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4.xml"/><Relationship Id="rId10" Type="http://schemas.openxmlformats.org/officeDocument/2006/relationships/slideMaster" Target="slideMasters/slideMaster6.xml"/><Relationship Id="rId19" Type="http://schemas.openxmlformats.org/officeDocument/2006/relationships/viewProps" Target="viewProps.xml"/><Relationship Id="rId4" Type="http://schemas.openxmlformats.org/officeDocument/2006/relationships/customXml" Target="../customXml/item4.xml"/><Relationship Id="rId9" Type="http://schemas.openxmlformats.org/officeDocument/2006/relationships/slideMaster" Target="slideMasters/slideMaster5.xml"/><Relationship Id="rId14" Type="http://schemas.openxmlformats.org/officeDocument/2006/relationships/slide" Target="slides/slide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82742" cy="466578"/>
          </a:xfrm>
          <a:prstGeom prst="rect">
            <a:avLst/>
          </a:prstGeom>
        </p:spPr>
        <p:txBody>
          <a:bodyPr vert="horz" lIns="91424" tIns="45712" rIns="91424" bIns="45712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97515" y="0"/>
            <a:ext cx="2982742" cy="466578"/>
          </a:xfrm>
          <a:prstGeom prst="rect">
            <a:avLst/>
          </a:prstGeom>
        </p:spPr>
        <p:txBody>
          <a:bodyPr vert="horz" lIns="91424" tIns="45712" rIns="91424" bIns="45712" rtlCol="0"/>
          <a:lstStyle>
            <a:lvl1pPr algn="r">
              <a:defRPr sz="1200"/>
            </a:lvl1pPr>
          </a:lstStyle>
          <a:p>
            <a:fld id="{8FE90747-8A80-4FB4-97C6-2BC2B57B669B}" type="datetimeFigureOut">
              <a:rPr lang="en-US" smtClean="0"/>
              <a:t>2/19/2020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8829822"/>
            <a:ext cx="2982742" cy="466578"/>
          </a:xfrm>
          <a:prstGeom prst="rect">
            <a:avLst/>
          </a:prstGeom>
        </p:spPr>
        <p:txBody>
          <a:bodyPr vert="horz" lIns="91424" tIns="45712" rIns="91424" bIns="45712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97515" y="8829822"/>
            <a:ext cx="2982742" cy="466578"/>
          </a:xfrm>
          <a:prstGeom prst="rect">
            <a:avLst/>
          </a:prstGeom>
        </p:spPr>
        <p:txBody>
          <a:bodyPr vert="horz" lIns="91424" tIns="45712" rIns="91424" bIns="45712" rtlCol="0" anchor="b"/>
          <a:lstStyle>
            <a:lvl1pPr algn="r">
              <a:defRPr sz="1200"/>
            </a:lvl1pPr>
          </a:lstStyle>
          <a:p>
            <a:fld id="{273C5621-0F62-40DC-9143-46C4CAE35F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752375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2"/>
            <a:ext cx="2982119" cy="466435"/>
          </a:xfrm>
          <a:prstGeom prst="rect">
            <a:avLst/>
          </a:prstGeom>
        </p:spPr>
        <p:txBody>
          <a:bodyPr vert="horz" lIns="92815" tIns="46407" rIns="92815" bIns="46407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98105" y="2"/>
            <a:ext cx="2982119" cy="466435"/>
          </a:xfrm>
          <a:prstGeom prst="rect">
            <a:avLst/>
          </a:prstGeom>
        </p:spPr>
        <p:txBody>
          <a:bodyPr vert="horz" lIns="92815" tIns="46407" rIns="92815" bIns="46407" rtlCol="0"/>
          <a:lstStyle>
            <a:lvl1pPr algn="r">
              <a:defRPr sz="1200"/>
            </a:lvl1pPr>
          </a:lstStyle>
          <a:p>
            <a:fld id="{C1E4B8CC-50C6-460D-A937-1D42699A48E1}" type="datetimeFigureOut">
              <a:rPr lang="en-US" smtClean="0"/>
              <a:t>2/19/2020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49375" y="1162050"/>
            <a:ext cx="4183063" cy="31384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815" tIns="46407" rIns="92815" bIns="46407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8182" y="4473894"/>
            <a:ext cx="5505450" cy="3660457"/>
          </a:xfrm>
          <a:prstGeom prst="rect">
            <a:avLst/>
          </a:prstGeom>
        </p:spPr>
        <p:txBody>
          <a:bodyPr vert="horz" lIns="92815" tIns="46407" rIns="92815" bIns="46407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8"/>
            <a:ext cx="2982119" cy="466434"/>
          </a:xfrm>
          <a:prstGeom prst="rect">
            <a:avLst/>
          </a:prstGeom>
        </p:spPr>
        <p:txBody>
          <a:bodyPr vert="horz" lIns="92815" tIns="46407" rIns="92815" bIns="46407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98105" y="8829968"/>
            <a:ext cx="2982119" cy="466434"/>
          </a:xfrm>
          <a:prstGeom prst="rect">
            <a:avLst/>
          </a:prstGeom>
        </p:spPr>
        <p:txBody>
          <a:bodyPr vert="horz" lIns="92815" tIns="46407" rIns="92815" bIns="46407" rtlCol="0" anchor="b"/>
          <a:lstStyle>
            <a:lvl1pPr algn="r">
              <a:defRPr sz="1200"/>
            </a:lvl1pPr>
          </a:lstStyle>
          <a:p>
            <a:fld id="{13AFE1A4-0A45-453D-A823-FBDE329F22D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14853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AFE1A4-0A45-453D-A823-FBDE329F22DD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24100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gif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4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6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7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MSC Title Slide">
    <p:bg>
      <p:bgPr>
        <a:gradFill>
          <a:gsLst>
            <a:gs pos="0">
              <a:srgbClr val="7F7F73">
                <a:lumMod val="5000"/>
                <a:lumOff val="95000"/>
              </a:srgbClr>
            </a:gs>
            <a:gs pos="74000">
              <a:srgbClr val="7F7F73"/>
            </a:gs>
            <a:gs pos="83000">
              <a:srgbClr val="7F7F73"/>
            </a:gs>
            <a:gs pos="100000">
              <a:srgbClr val="7F7F73">
                <a:lumMod val="50000"/>
                <a:lumOff val="50000"/>
              </a:srgbClr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476875"/>
          </a:xfrm>
          <a:prstGeom prst="rect">
            <a:avLst/>
          </a:prstGeom>
        </p:spPr>
      </p:pic>
      <p:pic>
        <p:nvPicPr>
          <p:cNvPr id="6" name="LowerBar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695700"/>
            <a:ext cx="9144000" cy="3162300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11744" y="5863173"/>
            <a:ext cx="7155611" cy="332399"/>
          </a:xfrm>
        </p:spPr>
        <p:txBody>
          <a:bodyPr wrap="square" lIns="0" tIns="0" rIns="0" bIns="0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ClrTx/>
              <a:buFont typeface="Wingdings" panose="05000000000000000000" pitchFamily="2" charset="2"/>
              <a:buNone/>
              <a:defRPr lang="en-US" sz="2400" b="0" kern="1200" dirty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1744" y="5366881"/>
            <a:ext cx="7155611" cy="484748"/>
          </a:xfrm>
        </p:spPr>
        <p:txBody>
          <a:bodyPr wrap="square" lIns="0" tIns="0" rIns="0" bIns="0" anchor="t" anchorCtr="0">
            <a:spAutoFit/>
          </a:bodyPr>
          <a:lstStyle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3500" b="1" kern="1200" dirty="0">
                <a:solidFill>
                  <a:schemeClr val="bg1"/>
                </a:solidFill>
                <a:effectLst>
                  <a:outerShdw blurRad="88900" dist="38100" dir="3600000" algn="t" rotWithShape="0">
                    <a:prstClr val="black">
                      <a:alpha val="90000"/>
                    </a:prstClr>
                  </a:outerShdw>
                </a:effectLst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lv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</a:pPr>
            <a:r>
              <a:rPr lang="en-US" dirty="0"/>
              <a:t>Click to edit Master title style</a:t>
            </a:r>
          </a:p>
        </p:txBody>
      </p:sp>
      <p:pic>
        <p:nvPicPr>
          <p:cNvPr id="7" name="ArmyLogo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744" y="0"/>
            <a:ext cx="1495425" cy="1857375"/>
          </a:xfrm>
          <a:prstGeom prst="rect">
            <a:avLst/>
          </a:prstGeom>
        </p:spPr>
      </p:pic>
      <p:sp>
        <p:nvSpPr>
          <p:cNvPr id="11" name="Classification Lower"/>
          <p:cNvSpPr txBox="1">
            <a:spLocks/>
          </p:cNvSpPr>
          <p:nvPr userDrawn="1"/>
        </p:nvSpPr>
        <p:spPr>
          <a:xfrm>
            <a:off x="0" y="6724790"/>
            <a:ext cx="8515350" cy="138499"/>
          </a:xfrm>
          <a:prstGeom prst="rect">
            <a:avLst/>
          </a:prstGeom>
        </p:spPr>
        <p:txBody>
          <a:bodyPr vert="horz" wrap="square" lIns="91440" tIns="0" rIns="0" bIns="0" rtlCol="0" anchor="t" anchorCtr="0">
            <a:sp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900" b="1" dirty="0"/>
              <a:t>UNCLASSIFIED//FOUO</a:t>
            </a:r>
          </a:p>
        </p:txBody>
      </p:sp>
      <p:sp>
        <p:nvSpPr>
          <p:cNvPr id="12" name="Classification Top"/>
          <p:cNvSpPr txBox="1">
            <a:spLocks/>
          </p:cNvSpPr>
          <p:nvPr userDrawn="1"/>
        </p:nvSpPr>
        <p:spPr>
          <a:xfrm>
            <a:off x="781050" y="0"/>
            <a:ext cx="7886700" cy="138499"/>
          </a:xfrm>
          <a:prstGeom prst="rect">
            <a:avLst/>
          </a:prstGeom>
        </p:spPr>
        <p:txBody>
          <a:bodyPr vert="horz" lIns="0" tIns="0" rIns="0" bIns="0" rtlCol="0" anchor="t" anchorCtr="0">
            <a:sp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900" b="1" dirty="0">
                <a:solidFill>
                  <a:schemeClr val="bg1"/>
                </a:solidFill>
              </a:rPr>
              <a:t>UNCLASSIFIED//FOUO</a:t>
            </a:r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53317" y="4111008"/>
            <a:ext cx="914433" cy="83518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7067" y="4837663"/>
            <a:ext cx="831162" cy="8311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503200"/>
      </p:ext>
    </p:extLst>
  </p:cSld>
  <p:clrMapOvr>
    <a:masterClrMapping/>
  </p:clrMapOvr>
  <p:transition spd="slow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SC 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8591226"/>
      </p:ext>
    </p:extLst>
  </p:cSld>
  <p:clrMapOvr>
    <a:masterClrMapping/>
  </p:clrMapOvr>
  <p:transition spd="slow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SC Title, Content and Bump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6761" y="100584"/>
            <a:ext cx="7955280" cy="480131"/>
          </a:xfrm>
        </p:spPr>
        <p:txBody>
          <a:bodyPr vert="horz" lIns="182880" tIns="45720" rIns="91440" bIns="45720" rtlCol="0" anchor="t" anchorCtr="0">
            <a:spAutoFit/>
          </a:bodyPr>
          <a:lstStyle>
            <a:lvl1pPr>
              <a:defRPr lang="en-US" dirty="0"/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 hasCustomPrompt="1"/>
          </p:nvPr>
        </p:nvSpPr>
        <p:spPr>
          <a:xfrm>
            <a:off x="17252" y="6190488"/>
            <a:ext cx="8307388" cy="369332"/>
          </a:xfrm>
        </p:spPr>
        <p:txBody>
          <a:bodyPr vert="horz" wrap="square" lIns="182880" tIns="45720" rIns="91440" bIns="45720" rtlCol="0" anchor="t" anchorCtr="0">
            <a:spAutoFit/>
          </a:bodyPr>
          <a:lstStyle>
            <a:lvl1pPr marL="0" indent="0">
              <a:buFont typeface="Arial" panose="020B0604020202020204" pitchFamily="34" charset="0"/>
              <a:buNone/>
              <a:defRPr lang="en-US" sz="2000" b="1" i="1" smtClean="0">
                <a:solidFill>
                  <a:schemeClr val="tx1"/>
                </a:solidFill>
                <a:ea typeface="+mj-ea"/>
              </a:defRPr>
            </a:lvl1pPr>
            <a:lvl2pPr>
              <a:defRPr lang="en-US" smtClean="0"/>
            </a:lvl2pPr>
            <a:lvl3pPr>
              <a:defRPr lang="en-US" smtClean="0"/>
            </a:lvl3pPr>
            <a:lvl4pPr>
              <a:defRPr lang="en-US" smtClean="0"/>
            </a:lvl4pPr>
            <a:lvl5pPr>
              <a:defRPr lang="en-US"/>
            </a:lvl5pPr>
          </a:lstStyle>
          <a:p>
            <a:pPr marL="0" lvl="0">
              <a:spcBef>
                <a:spcPct val="0"/>
              </a:spcBef>
            </a:pPr>
            <a:r>
              <a:rPr lang="en-US" dirty="0"/>
              <a:t>Click to add bumper</a:t>
            </a:r>
          </a:p>
        </p:txBody>
      </p:sp>
    </p:spTree>
    <p:extLst>
      <p:ext uri="{BB962C8B-B14F-4D97-AF65-F5344CB8AC3E}">
        <p14:creationId xmlns:p14="http://schemas.microsoft.com/office/powerpoint/2010/main" val="136198205"/>
      </p:ext>
    </p:extLst>
  </p:cSld>
  <p:clrMapOvr>
    <a:masterClrMapping/>
  </p:clrMapOvr>
  <p:transition spd="slow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MSC 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6761" y="100584"/>
            <a:ext cx="7955280" cy="480131"/>
          </a:xfrm>
        </p:spPr>
        <p:txBody>
          <a:bodyPr vert="horz" lIns="182880" tIns="45720" rIns="91440" bIns="45720" rtlCol="0" anchor="t" anchorCtr="0">
            <a:spAutoFit/>
          </a:bodyPr>
          <a:lstStyle>
            <a:lvl1pPr>
              <a:defRPr lang="en-US" dirty="0"/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1473208"/>
      </p:ext>
    </p:extLst>
  </p:cSld>
  <p:clrMapOvr>
    <a:masterClrMapping/>
  </p:clrMapOvr>
  <p:transition spd="slow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MSC Title, Sub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6761" y="100584"/>
            <a:ext cx="7772400" cy="480131"/>
          </a:xfrm>
        </p:spPr>
        <p:txBody>
          <a:bodyPr vert="horz" lIns="182880" tIns="45720" rIns="91440" bIns="45720" rtlCol="0" anchor="t" anchorCtr="0">
            <a:spAutoFit/>
          </a:bodyPr>
          <a:lstStyle>
            <a:lvl1pPr>
              <a:defRPr lang="en-US" dirty="0"/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6761" y="1144468"/>
            <a:ext cx="7772400" cy="3657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5" hasCustomPrompt="1"/>
          </p:nvPr>
        </p:nvSpPr>
        <p:spPr>
          <a:xfrm>
            <a:off x="836760" y="591864"/>
            <a:ext cx="7470627" cy="369332"/>
          </a:xfrm>
        </p:spPr>
        <p:txBody>
          <a:bodyPr vert="horz" wrap="square" lIns="182880" tIns="45720" rIns="91440" bIns="45720" rtlCol="0" anchor="t" anchorCtr="0">
            <a:spAutoFit/>
          </a:bodyPr>
          <a:lstStyle>
            <a:lvl1pPr marL="0" indent="0">
              <a:buFont typeface="Arial" panose="020B0604020202020204" pitchFamily="34" charset="0"/>
              <a:buNone/>
              <a:defRPr lang="en-US" sz="2000" b="1" i="1" smtClean="0">
                <a:solidFill>
                  <a:schemeClr val="tx1"/>
                </a:solidFill>
                <a:ea typeface="+mj-ea"/>
              </a:defRPr>
            </a:lvl1pPr>
            <a:lvl2pPr>
              <a:defRPr lang="en-US" smtClean="0"/>
            </a:lvl2pPr>
            <a:lvl3pPr>
              <a:defRPr lang="en-US" smtClean="0"/>
            </a:lvl3pPr>
            <a:lvl4pPr>
              <a:defRPr lang="en-US" smtClean="0"/>
            </a:lvl4pPr>
            <a:lvl5pPr>
              <a:defRPr lang="en-US"/>
            </a:lvl5pPr>
          </a:lstStyle>
          <a:p>
            <a:pPr marL="0" lvl="0">
              <a:spcBef>
                <a:spcPct val="0"/>
              </a:spcBef>
            </a:pPr>
            <a:r>
              <a:rPr lang="en-US" dirty="0"/>
              <a:t>Click to add subtitle</a:t>
            </a:r>
          </a:p>
        </p:txBody>
      </p:sp>
    </p:spTree>
    <p:extLst>
      <p:ext uri="{BB962C8B-B14F-4D97-AF65-F5344CB8AC3E}">
        <p14:creationId xmlns:p14="http://schemas.microsoft.com/office/powerpoint/2010/main" val="461477913"/>
      </p:ext>
    </p:extLst>
  </p:cSld>
  <p:clrMapOvr>
    <a:masterClrMapping/>
  </p:clrMapOvr>
  <p:transition spd="slow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MSC Title, Subtitle, Content and Bump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6761" y="100584"/>
            <a:ext cx="7772400" cy="480131"/>
          </a:xfrm>
        </p:spPr>
        <p:txBody>
          <a:bodyPr vert="horz" lIns="182880" tIns="45720" rIns="91440" bIns="45720" rtlCol="0" anchor="t" anchorCtr="0">
            <a:spAutoFit/>
          </a:bodyPr>
          <a:lstStyle>
            <a:lvl1pPr>
              <a:defRPr lang="en-US" dirty="0"/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6761" y="1144468"/>
            <a:ext cx="7772400" cy="3657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 hasCustomPrompt="1"/>
          </p:nvPr>
        </p:nvSpPr>
        <p:spPr>
          <a:xfrm>
            <a:off x="-1" y="6185328"/>
            <a:ext cx="8307388" cy="369332"/>
          </a:xfrm>
        </p:spPr>
        <p:txBody>
          <a:bodyPr vert="horz" lIns="182880" tIns="45720" rIns="91440" bIns="45720" rtlCol="0" anchor="t" anchorCtr="0">
            <a:spAutoFit/>
          </a:bodyPr>
          <a:lstStyle>
            <a:lvl1pPr marL="0" indent="0">
              <a:buFont typeface="Arial" panose="020B0604020202020204" pitchFamily="34" charset="0"/>
              <a:buNone/>
              <a:defRPr lang="en-US" sz="2000" b="1" i="1" smtClean="0">
                <a:solidFill>
                  <a:schemeClr val="tx1"/>
                </a:solidFill>
                <a:ea typeface="+mj-ea"/>
              </a:defRPr>
            </a:lvl1pPr>
            <a:lvl2pPr>
              <a:defRPr lang="en-US" smtClean="0"/>
            </a:lvl2pPr>
            <a:lvl3pPr>
              <a:defRPr lang="en-US" smtClean="0"/>
            </a:lvl3pPr>
            <a:lvl4pPr>
              <a:defRPr lang="en-US" smtClean="0"/>
            </a:lvl4pPr>
            <a:lvl5pPr>
              <a:defRPr lang="en-US"/>
            </a:lvl5pPr>
          </a:lstStyle>
          <a:p>
            <a:pPr marL="0" lvl="0">
              <a:spcBef>
                <a:spcPct val="0"/>
              </a:spcBef>
            </a:pPr>
            <a:r>
              <a:rPr lang="en-US" dirty="0"/>
              <a:t>Click to add bumper</a:t>
            </a:r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5" hasCustomPrompt="1"/>
          </p:nvPr>
        </p:nvSpPr>
        <p:spPr>
          <a:xfrm>
            <a:off x="836760" y="591864"/>
            <a:ext cx="7470627" cy="369332"/>
          </a:xfrm>
        </p:spPr>
        <p:txBody>
          <a:bodyPr vert="horz" wrap="square" lIns="182880" tIns="45720" rIns="91440" bIns="45720" rtlCol="0" anchor="t" anchorCtr="0">
            <a:spAutoFit/>
          </a:bodyPr>
          <a:lstStyle>
            <a:lvl1pPr marL="0" indent="0">
              <a:buFont typeface="Arial" panose="020B0604020202020204" pitchFamily="34" charset="0"/>
              <a:buNone/>
              <a:defRPr lang="en-US" sz="2000" b="1" i="1" smtClean="0">
                <a:solidFill>
                  <a:schemeClr val="tx1"/>
                </a:solidFill>
                <a:ea typeface="+mj-ea"/>
              </a:defRPr>
            </a:lvl1pPr>
            <a:lvl2pPr>
              <a:defRPr lang="en-US" smtClean="0"/>
            </a:lvl2pPr>
            <a:lvl3pPr>
              <a:defRPr lang="en-US" smtClean="0"/>
            </a:lvl3pPr>
            <a:lvl4pPr>
              <a:defRPr lang="en-US" smtClean="0"/>
            </a:lvl4pPr>
            <a:lvl5pPr>
              <a:defRPr lang="en-US"/>
            </a:lvl5pPr>
          </a:lstStyle>
          <a:p>
            <a:pPr marL="0" lvl="0">
              <a:spcBef>
                <a:spcPct val="0"/>
              </a:spcBef>
            </a:pPr>
            <a:r>
              <a:rPr lang="en-US" dirty="0"/>
              <a:t>Click to add subtitle</a:t>
            </a:r>
          </a:p>
        </p:txBody>
      </p:sp>
    </p:spTree>
    <p:extLst>
      <p:ext uri="{BB962C8B-B14F-4D97-AF65-F5344CB8AC3E}">
        <p14:creationId xmlns:p14="http://schemas.microsoft.com/office/powerpoint/2010/main" val="3917278634"/>
      </p:ext>
    </p:extLst>
  </p:cSld>
  <p:clrMapOvr>
    <a:masterClrMapping/>
  </p:clrMapOvr>
  <p:transition spd="slow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MSC Title, Subtitle and Bump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6761" y="100584"/>
            <a:ext cx="7772400" cy="480131"/>
          </a:xfrm>
        </p:spPr>
        <p:txBody>
          <a:bodyPr vert="horz" lIns="182880" tIns="45720" rIns="91440" bIns="45720" rtlCol="0" anchor="t" anchorCtr="0">
            <a:spAutoFit/>
          </a:bodyPr>
          <a:lstStyle>
            <a:lvl1pPr>
              <a:defRPr lang="en-US" dirty="0"/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 hasCustomPrompt="1"/>
          </p:nvPr>
        </p:nvSpPr>
        <p:spPr>
          <a:xfrm>
            <a:off x="17252" y="6193640"/>
            <a:ext cx="8307388" cy="369332"/>
          </a:xfrm>
        </p:spPr>
        <p:txBody>
          <a:bodyPr vert="horz" lIns="182880" tIns="45720" rIns="91440" bIns="45720" rtlCol="0" anchor="t" anchorCtr="0">
            <a:spAutoFit/>
          </a:bodyPr>
          <a:lstStyle>
            <a:lvl1pPr marL="0" indent="0">
              <a:buFont typeface="Arial" panose="020B0604020202020204" pitchFamily="34" charset="0"/>
              <a:buNone/>
              <a:defRPr lang="en-US" sz="2000" b="1" i="1" smtClean="0">
                <a:solidFill>
                  <a:schemeClr val="tx1"/>
                </a:solidFill>
                <a:ea typeface="+mj-ea"/>
              </a:defRPr>
            </a:lvl1pPr>
            <a:lvl2pPr>
              <a:defRPr lang="en-US" smtClean="0"/>
            </a:lvl2pPr>
            <a:lvl3pPr>
              <a:defRPr lang="en-US" smtClean="0"/>
            </a:lvl3pPr>
            <a:lvl4pPr>
              <a:defRPr lang="en-US" smtClean="0"/>
            </a:lvl4pPr>
            <a:lvl5pPr>
              <a:defRPr lang="en-US"/>
            </a:lvl5pPr>
          </a:lstStyle>
          <a:p>
            <a:pPr marL="0" lvl="0">
              <a:spcBef>
                <a:spcPct val="0"/>
              </a:spcBef>
            </a:pPr>
            <a:r>
              <a:rPr lang="en-US" dirty="0"/>
              <a:t>Click to add bumper</a:t>
            </a:r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5" hasCustomPrompt="1"/>
          </p:nvPr>
        </p:nvSpPr>
        <p:spPr>
          <a:xfrm>
            <a:off x="836760" y="591864"/>
            <a:ext cx="7470627" cy="369332"/>
          </a:xfrm>
        </p:spPr>
        <p:txBody>
          <a:bodyPr vert="horz" wrap="square" lIns="182880" tIns="45720" rIns="91440" bIns="45720" rtlCol="0" anchor="t" anchorCtr="0">
            <a:spAutoFit/>
          </a:bodyPr>
          <a:lstStyle>
            <a:lvl1pPr marL="0" indent="0">
              <a:buFont typeface="Arial" panose="020B0604020202020204" pitchFamily="34" charset="0"/>
              <a:buNone/>
              <a:defRPr lang="en-US" sz="2000" b="1" i="1" smtClean="0">
                <a:solidFill>
                  <a:schemeClr val="tx1"/>
                </a:solidFill>
                <a:ea typeface="+mj-ea"/>
              </a:defRPr>
            </a:lvl1pPr>
            <a:lvl2pPr>
              <a:defRPr lang="en-US" smtClean="0"/>
            </a:lvl2pPr>
            <a:lvl3pPr>
              <a:defRPr lang="en-US" smtClean="0"/>
            </a:lvl3pPr>
            <a:lvl4pPr>
              <a:defRPr lang="en-US" smtClean="0"/>
            </a:lvl4pPr>
            <a:lvl5pPr>
              <a:defRPr lang="en-US"/>
            </a:lvl5pPr>
          </a:lstStyle>
          <a:p>
            <a:pPr marL="0" lvl="0">
              <a:spcBef>
                <a:spcPct val="0"/>
              </a:spcBef>
            </a:pPr>
            <a:r>
              <a:rPr lang="en-US" dirty="0"/>
              <a:t>Click to add subtitle</a:t>
            </a:r>
          </a:p>
        </p:txBody>
      </p:sp>
    </p:spTree>
    <p:extLst>
      <p:ext uri="{BB962C8B-B14F-4D97-AF65-F5344CB8AC3E}">
        <p14:creationId xmlns:p14="http://schemas.microsoft.com/office/powerpoint/2010/main" val="3599260183"/>
      </p:ext>
    </p:extLst>
  </p:cSld>
  <p:clrMapOvr>
    <a:masterClrMapping/>
  </p:clrMapOvr>
  <p:transition spd="slow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SC Title and Bump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6761" y="100584"/>
            <a:ext cx="7772400" cy="480131"/>
          </a:xfrm>
        </p:spPr>
        <p:txBody>
          <a:bodyPr vert="horz" lIns="182880" tIns="45720" rIns="91440" bIns="45720" rtlCol="0" anchor="t" anchorCtr="0">
            <a:spAutoFit/>
          </a:bodyPr>
          <a:lstStyle>
            <a:lvl1pPr>
              <a:defRPr lang="en-US" dirty="0"/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 hasCustomPrompt="1"/>
          </p:nvPr>
        </p:nvSpPr>
        <p:spPr>
          <a:xfrm>
            <a:off x="17252" y="6193640"/>
            <a:ext cx="8307388" cy="369332"/>
          </a:xfrm>
        </p:spPr>
        <p:txBody>
          <a:bodyPr vert="horz" lIns="182880" tIns="45720" rIns="91440" bIns="45720" rtlCol="0" anchor="t" anchorCtr="0">
            <a:spAutoFit/>
          </a:bodyPr>
          <a:lstStyle>
            <a:lvl1pPr marL="0" indent="0">
              <a:buFont typeface="Arial" panose="020B0604020202020204" pitchFamily="34" charset="0"/>
              <a:buNone/>
              <a:defRPr lang="en-US" sz="2000" b="1" i="1" smtClean="0">
                <a:solidFill>
                  <a:schemeClr val="tx1"/>
                </a:solidFill>
                <a:ea typeface="+mj-ea"/>
              </a:defRPr>
            </a:lvl1pPr>
            <a:lvl2pPr>
              <a:defRPr lang="en-US" smtClean="0"/>
            </a:lvl2pPr>
            <a:lvl3pPr>
              <a:defRPr lang="en-US" smtClean="0"/>
            </a:lvl3pPr>
            <a:lvl4pPr>
              <a:defRPr lang="en-US" smtClean="0"/>
            </a:lvl4pPr>
            <a:lvl5pPr>
              <a:defRPr lang="en-US"/>
            </a:lvl5pPr>
          </a:lstStyle>
          <a:p>
            <a:pPr marL="0" lvl="0">
              <a:spcBef>
                <a:spcPct val="0"/>
              </a:spcBef>
            </a:pPr>
            <a:r>
              <a:rPr lang="en-US" dirty="0"/>
              <a:t>Click to add bumper</a:t>
            </a:r>
          </a:p>
        </p:txBody>
      </p:sp>
    </p:spTree>
    <p:extLst>
      <p:ext uri="{BB962C8B-B14F-4D97-AF65-F5344CB8AC3E}">
        <p14:creationId xmlns:p14="http://schemas.microsoft.com/office/powerpoint/2010/main" val="4270549383"/>
      </p:ext>
    </p:extLst>
  </p:cSld>
  <p:clrMapOvr>
    <a:masterClrMapping/>
  </p:clrMapOvr>
  <p:transition spd="slow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MSC Title and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6761" y="100584"/>
            <a:ext cx="7772400" cy="480131"/>
          </a:xfrm>
        </p:spPr>
        <p:txBody>
          <a:bodyPr vert="horz" lIns="182880" tIns="45720" rIns="91440" bIns="45720" rtlCol="0" anchor="t" anchorCtr="0">
            <a:spAutoFit/>
          </a:bodyPr>
          <a:lstStyle>
            <a:lvl1pPr>
              <a:defRPr lang="en-US" dirty="0"/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5" hasCustomPrompt="1"/>
          </p:nvPr>
        </p:nvSpPr>
        <p:spPr>
          <a:xfrm>
            <a:off x="836760" y="591864"/>
            <a:ext cx="7470627" cy="369332"/>
          </a:xfrm>
        </p:spPr>
        <p:txBody>
          <a:bodyPr vert="horz" wrap="square" lIns="182880" tIns="45720" rIns="91440" bIns="45720" rtlCol="0" anchor="t" anchorCtr="0">
            <a:spAutoFit/>
          </a:bodyPr>
          <a:lstStyle>
            <a:lvl1pPr marL="0" indent="0">
              <a:buFont typeface="Arial" panose="020B0604020202020204" pitchFamily="34" charset="0"/>
              <a:buNone/>
              <a:defRPr lang="en-US" sz="2000" b="1" i="1" smtClean="0">
                <a:solidFill>
                  <a:schemeClr val="tx1"/>
                </a:solidFill>
                <a:ea typeface="+mj-ea"/>
              </a:defRPr>
            </a:lvl1pPr>
            <a:lvl2pPr>
              <a:defRPr lang="en-US" smtClean="0"/>
            </a:lvl2pPr>
            <a:lvl3pPr>
              <a:defRPr lang="en-US" smtClean="0"/>
            </a:lvl3pPr>
            <a:lvl4pPr>
              <a:defRPr lang="en-US" smtClean="0"/>
            </a:lvl4pPr>
            <a:lvl5pPr>
              <a:defRPr lang="en-US"/>
            </a:lvl5pPr>
          </a:lstStyle>
          <a:p>
            <a:pPr marL="0" lvl="0">
              <a:spcBef>
                <a:spcPct val="0"/>
              </a:spcBef>
            </a:pPr>
            <a:r>
              <a:rPr lang="en-US" dirty="0"/>
              <a:t>Click to add subtitle</a:t>
            </a:r>
          </a:p>
        </p:txBody>
      </p:sp>
    </p:spTree>
    <p:extLst>
      <p:ext uri="{BB962C8B-B14F-4D97-AF65-F5344CB8AC3E}">
        <p14:creationId xmlns:p14="http://schemas.microsoft.com/office/powerpoint/2010/main" val="1802698757"/>
      </p:ext>
    </p:extLst>
  </p:cSld>
  <p:clrMapOvr>
    <a:masterClrMapping/>
  </p:clrMapOvr>
  <p:transition spd="slow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MSC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41582375"/>
      </p:ext>
    </p:extLst>
  </p:cSld>
  <p:clrMapOvr>
    <a:masterClrMapping/>
  </p:clrMapOvr>
  <p:transition spd="slow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SC 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38754" y="2471681"/>
            <a:ext cx="7886700" cy="1421928"/>
          </a:xfrm>
        </p:spPr>
        <p:txBody>
          <a:bodyPr anchor="b"/>
          <a:lstStyle>
            <a:lvl1pPr>
              <a:defRPr sz="48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237710"/>
      </p:ext>
    </p:extLst>
  </p:cSld>
  <p:clrMapOvr>
    <a:masterClrMapping/>
  </p:clrMapOvr>
  <p:transition spd="slow"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MSC 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6761" y="100584"/>
            <a:ext cx="7955280" cy="480131"/>
          </a:xfrm>
        </p:spPr>
        <p:txBody>
          <a:bodyPr vert="horz" lIns="182880" tIns="45720" rIns="91440" bIns="45720" rtlCol="0" anchor="t" anchorCtr="0">
            <a:spAutoFit/>
          </a:bodyPr>
          <a:lstStyle>
            <a:lvl1pPr>
              <a:defRPr lang="en-US" dirty="0"/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2883443"/>
      </p:ext>
    </p:extLst>
  </p:cSld>
  <p:clrMapOvr>
    <a:masterClrMapping/>
  </p:clrMapOvr>
  <p:transition spd="slow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MSC 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100584"/>
            <a:ext cx="7955280" cy="480131"/>
          </a:xfrm>
        </p:spPr>
        <p:txBody>
          <a:bodyPr vert="horz" lIns="182880" tIns="45720" rIns="91440" bIns="45720" rtlCol="0" anchor="t" anchorCtr="0">
            <a:spAutoFit/>
          </a:bodyPr>
          <a:lstStyle>
            <a:lvl1pPr>
              <a:defRPr lang="en-US" dirty="0"/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8515512"/>
      </p:ext>
    </p:extLst>
  </p:cSld>
  <p:clrMapOvr>
    <a:masterClrMapping/>
  </p:clrMapOvr>
  <p:transition spd="slow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MSC 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7" y="100584"/>
            <a:ext cx="7955280" cy="480131"/>
          </a:xfrm>
        </p:spPr>
        <p:txBody>
          <a:bodyPr vert="horz" lIns="182880" tIns="45720" rIns="91440" bIns="45720" rtlCol="0" anchor="t" anchorCtr="0">
            <a:spAutoFit/>
          </a:bodyPr>
          <a:lstStyle>
            <a:lvl1pPr>
              <a:defRPr lang="en-US" dirty="0"/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474857662"/>
      </p:ext>
    </p:extLst>
  </p:cSld>
  <p:clrMapOvr>
    <a:masterClrMapping/>
  </p:clrMapOvr>
  <p:transition spd="slow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MSC Title Slide">
    <p:bg>
      <p:bgPr>
        <a:gradFill>
          <a:gsLst>
            <a:gs pos="0">
              <a:srgbClr val="7F7F73">
                <a:lumMod val="5000"/>
                <a:lumOff val="95000"/>
              </a:srgbClr>
            </a:gs>
            <a:gs pos="74000">
              <a:srgbClr val="7F7F73"/>
            </a:gs>
            <a:gs pos="83000">
              <a:srgbClr val="7F7F73"/>
            </a:gs>
            <a:gs pos="100000">
              <a:srgbClr val="7F7F73">
                <a:lumMod val="50000"/>
                <a:lumOff val="50000"/>
              </a:srgbClr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476875"/>
          </a:xfrm>
          <a:prstGeom prst="rect">
            <a:avLst/>
          </a:prstGeom>
        </p:spPr>
      </p:pic>
      <p:pic>
        <p:nvPicPr>
          <p:cNvPr id="6" name="LowerBar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695700"/>
            <a:ext cx="9144000" cy="3162300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11744" y="5863173"/>
            <a:ext cx="7155611" cy="332399"/>
          </a:xfrm>
        </p:spPr>
        <p:txBody>
          <a:bodyPr wrap="square" lIns="0" tIns="0" rIns="0" bIns="0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ClrTx/>
              <a:buFont typeface="Wingdings" panose="05000000000000000000" pitchFamily="2" charset="2"/>
              <a:buNone/>
              <a:defRPr lang="en-US" sz="2400" b="0" kern="1200" dirty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1744" y="5366881"/>
            <a:ext cx="7155611" cy="484748"/>
          </a:xfrm>
        </p:spPr>
        <p:txBody>
          <a:bodyPr wrap="square" lIns="0" tIns="0" rIns="0" bIns="0" anchor="t" anchorCtr="0">
            <a:spAutoFit/>
          </a:bodyPr>
          <a:lstStyle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3500" b="1" kern="1200" dirty="0">
                <a:solidFill>
                  <a:schemeClr val="bg1"/>
                </a:solidFill>
                <a:effectLst>
                  <a:outerShdw blurRad="88900" dist="38100" dir="3600000" algn="t" rotWithShape="0">
                    <a:prstClr val="black">
                      <a:alpha val="90000"/>
                    </a:prstClr>
                  </a:outerShdw>
                </a:effectLst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lv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</a:pPr>
            <a:r>
              <a:rPr lang="en-US" dirty="0"/>
              <a:t>Click to edit Master title style</a:t>
            </a:r>
          </a:p>
        </p:txBody>
      </p:sp>
      <p:pic>
        <p:nvPicPr>
          <p:cNvPr id="7" name="ArmyLogo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744" y="0"/>
            <a:ext cx="1495425" cy="1857375"/>
          </a:xfrm>
          <a:prstGeom prst="rect">
            <a:avLst/>
          </a:prstGeom>
        </p:spPr>
      </p:pic>
      <p:sp>
        <p:nvSpPr>
          <p:cNvPr id="11" name="Classification Lower"/>
          <p:cNvSpPr txBox="1">
            <a:spLocks/>
          </p:cNvSpPr>
          <p:nvPr userDrawn="1"/>
        </p:nvSpPr>
        <p:spPr>
          <a:xfrm>
            <a:off x="0" y="6724790"/>
            <a:ext cx="8515350" cy="138499"/>
          </a:xfrm>
          <a:prstGeom prst="rect">
            <a:avLst/>
          </a:prstGeom>
        </p:spPr>
        <p:txBody>
          <a:bodyPr vert="horz" wrap="square" lIns="91440" tIns="0" rIns="0" bIns="0" rtlCol="0" anchor="t" anchorCtr="0">
            <a:sp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900" b="1" dirty="0">
                <a:solidFill>
                  <a:prstClr val="black"/>
                </a:solidFill>
              </a:rPr>
              <a:t>UNCLASSIFIED//FOUO</a:t>
            </a:r>
          </a:p>
        </p:txBody>
      </p:sp>
      <p:sp>
        <p:nvSpPr>
          <p:cNvPr id="12" name="Classification Top"/>
          <p:cNvSpPr txBox="1">
            <a:spLocks/>
          </p:cNvSpPr>
          <p:nvPr userDrawn="1"/>
        </p:nvSpPr>
        <p:spPr>
          <a:xfrm>
            <a:off x="781050" y="0"/>
            <a:ext cx="7886700" cy="138499"/>
          </a:xfrm>
          <a:prstGeom prst="rect">
            <a:avLst/>
          </a:prstGeom>
        </p:spPr>
        <p:txBody>
          <a:bodyPr vert="horz" lIns="0" tIns="0" rIns="0" bIns="0" rtlCol="0" anchor="t" anchorCtr="0">
            <a:sp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900" b="1" dirty="0">
                <a:solidFill>
                  <a:prstClr val="white"/>
                </a:solidFill>
              </a:rPr>
              <a:t>UNCLASSIFIED//FOUO</a:t>
            </a:r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8256" y="4089863"/>
            <a:ext cx="914433" cy="8351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9543213"/>
      </p:ext>
    </p:extLst>
  </p:cSld>
  <p:clrMapOvr>
    <a:masterClrMapping/>
  </p:clrMapOvr>
  <p:transition spd="slow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MSC 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6761" y="104035"/>
            <a:ext cx="7955280" cy="480131"/>
          </a:xfrm>
        </p:spPr>
        <p:txBody>
          <a:bodyPr vert="horz" lIns="182880" tIns="45720" rIns="91440" bIns="45720" rtlCol="0" anchor="t" anchorCtr="0">
            <a:spAutoFit/>
          </a:bodyPr>
          <a:lstStyle>
            <a:lvl1pPr>
              <a:defRPr lang="en-US" dirty="0"/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0450330"/>
      </p:ext>
    </p:extLst>
  </p:cSld>
  <p:clrMapOvr>
    <a:masterClrMapping/>
  </p:clrMapOvr>
  <p:transition spd="slow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SC Title, Content and Bump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6761" y="100584"/>
            <a:ext cx="7955280" cy="480131"/>
          </a:xfrm>
        </p:spPr>
        <p:txBody>
          <a:bodyPr vert="horz" lIns="182880" tIns="45720" rIns="91440" bIns="45720" rtlCol="0" anchor="t" anchorCtr="0">
            <a:spAutoFit/>
          </a:bodyPr>
          <a:lstStyle>
            <a:lvl1pPr>
              <a:defRPr lang="en-US" dirty="0"/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 hasCustomPrompt="1"/>
          </p:nvPr>
        </p:nvSpPr>
        <p:spPr>
          <a:xfrm>
            <a:off x="17252" y="6190488"/>
            <a:ext cx="8307388" cy="369332"/>
          </a:xfrm>
        </p:spPr>
        <p:txBody>
          <a:bodyPr vert="horz" wrap="square" lIns="182880" tIns="45720" rIns="91440" bIns="45720" rtlCol="0" anchor="t" anchorCtr="0">
            <a:spAutoFit/>
          </a:bodyPr>
          <a:lstStyle>
            <a:lvl1pPr marL="0" indent="0">
              <a:buFont typeface="Arial" panose="020B0604020202020204" pitchFamily="34" charset="0"/>
              <a:buNone/>
              <a:defRPr lang="en-US" sz="2000" b="1" i="1" smtClean="0">
                <a:solidFill>
                  <a:schemeClr val="tx1"/>
                </a:solidFill>
                <a:ea typeface="+mj-ea"/>
              </a:defRPr>
            </a:lvl1pPr>
            <a:lvl2pPr>
              <a:defRPr lang="en-US" smtClean="0"/>
            </a:lvl2pPr>
            <a:lvl3pPr>
              <a:defRPr lang="en-US" smtClean="0"/>
            </a:lvl3pPr>
            <a:lvl4pPr>
              <a:defRPr lang="en-US" smtClean="0"/>
            </a:lvl4pPr>
            <a:lvl5pPr>
              <a:defRPr lang="en-US"/>
            </a:lvl5pPr>
          </a:lstStyle>
          <a:p>
            <a:pPr marL="0" lvl="0">
              <a:spcBef>
                <a:spcPct val="0"/>
              </a:spcBef>
            </a:pPr>
            <a:r>
              <a:rPr lang="en-US" dirty="0"/>
              <a:t>Click to add bumper</a:t>
            </a:r>
          </a:p>
        </p:txBody>
      </p:sp>
    </p:spTree>
    <p:extLst>
      <p:ext uri="{BB962C8B-B14F-4D97-AF65-F5344CB8AC3E}">
        <p14:creationId xmlns:p14="http://schemas.microsoft.com/office/powerpoint/2010/main" val="1087392115"/>
      </p:ext>
    </p:extLst>
  </p:cSld>
  <p:clrMapOvr>
    <a:masterClrMapping/>
  </p:clrMapOvr>
  <p:transition spd="slow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MSC 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6761" y="100584"/>
            <a:ext cx="7955280" cy="480131"/>
          </a:xfrm>
        </p:spPr>
        <p:txBody>
          <a:bodyPr vert="horz" lIns="182880" tIns="45720" rIns="91440" bIns="45720" rtlCol="0" anchor="t" anchorCtr="0">
            <a:spAutoFit/>
          </a:bodyPr>
          <a:lstStyle>
            <a:lvl1pPr>
              <a:defRPr lang="en-US" dirty="0"/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705687"/>
      </p:ext>
    </p:extLst>
  </p:cSld>
  <p:clrMapOvr>
    <a:masterClrMapping/>
  </p:clrMapOvr>
  <p:transition spd="slow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MSC Title, Sub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6761" y="100584"/>
            <a:ext cx="7772400" cy="480131"/>
          </a:xfrm>
        </p:spPr>
        <p:txBody>
          <a:bodyPr vert="horz" lIns="182880" tIns="45720" rIns="91440" bIns="45720" rtlCol="0" anchor="t" anchorCtr="0">
            <a:spAutoFit/>
          </a:bodyPr>
          <a:lstStyle>
            <a:lvl1pPr>
              <a:defRPr lang="en-US" dirty="0"/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6761" y="1144468"/>
            <a:ext cx="7772400" cy="3657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5" hasCustomPrompt="1"/>
          </p:nvPr>
        </p:nvSpPr>
        <p:spPr>
          <a:xfrm>
            <a:off x="836760" y="591864"/>
            <a:ext cx="7470627" cy="369332"/>
          </a:xfrm>
        </p:spPr>
        <p:txBody>
          <a:bodyPr vert="horz" wrap="square" lIns="182880" tIns="45720" rIns="91440" bIns="45720" rtlCol="0" anchor="t" anchorCtr="0">
            <a:spAutoFit/>
          </a:bodyPr>
          <a:lstStyle>
            <a:lvl1pPr marL="0" indent="0">
              <a:buFont typeface="Arial" panose="020B0604020202020204" pitchFamily="34" charset="0"/>
              <a:buNone/>
              <a:defRPr lang="en-US" sz="2000" b="1" i="1" smtClean="0">
                <a:solidFill>
                  <a:schemeClr val="tx1"/>
                </a:solidFill>
                <a:ea typeface="+mj-ea"/>
              </a:defRPr>
            </a:lvl1pPr>
            <a:lvl2pPr>
              <a:defRPr lang="en-US" smtClean="0"/>
            </a:lvl2pPr>
            <a:lvl3pPr>
              <a:defRPr lang="en-US" smtClean="0"/>
            </a:lvl3pPr>
            <a:lvl4pPr>
              <a:defRPr lang="en-US" smtClean="0"/>
            </a:lvl4pPr>
            <a:lvl5pPr>
              <a:defRPr lang="en-US"/>
            </a:lvl5pPr>
          </a:lstStyle>
          <a:p>
            <a:pPr marL="0" lvl="0">
              <a:spcBef>
                <a:spcPct val="0"/>
              </a:spcBef>
            </a:pPr>
            <a:r>
              <a:rPr lang="en-US" dirty="0"/>
              <a:t>Click to add subtitle</a:t>
            </a:r>
          </a:p>
        </p:txBody>
      </p:sp>
    </p:spTree>
    <p:extLst>
      <p:ext uri="{BB962C8B-B14F-4D97-AF65-F5344CB8AC3E}">
        <p14:creationId xmlns:p14="http://schemas.microsoft.com/office/powerpoint/2010/main" val="151971423"/>
      </p:ext>
    </p:extLst>
  </p:cSld>
  <p:clrMapOvr>
    <a:masterClrMapping/>
  </p:clrMapOvr>
  <p:transition spd="slow"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MSC Title, Subtitle, Content and Bump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6761" y="100584"/>
            <a:ext cx="7772400" cy="480131"/>
          </a:xfrm>
        </p:spPr>
        <p:txBody>
          <a:bodyPr vert="horz" lIns="182880" tIns="45720" rIns="91440" bIns="45720" rtlCol="0" anchor="t" anchorCtr="0">
            <a:spAutoFit/>
          </a:bodyPr>
          <a:lstStyle>
            <a:lvl1pPr>
              <a:defRPr lang="en-US" dirty="0"/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6761" y="1144468"/>
            <a:ext cx="7772400" cy="3657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 hasCustomPrompt="1"/>
          </p:nvPr>
        </p:nvSpPr>
        <p:spPr>
          <a:xfrm>
            <a:off x="17252" y="6193640"/>
            <a:ext cx="8307388" cy="369332"/>
          </a:xfrm>
        </p:spPr>
        <p:txBody>
          <a:bodyPr vert="horz" lIns="182880" tIns="45720" rIns="91440" bIns="45720" rtlCol="0" anchor="t" anchorCtr="0">
            <a:spAutoFit/>
          </a:bodyPr>
          <a:lstStyle>
            <a:lvl1pPr marL="0" indent="0">
              <a:buFont typeface="Arial" panose="020B0604020202020204" pitchFamily="34" charset="0"/>
              <a:buNone/>
              <a:defRPr lang="en-US" sz="2000" b="1" i="1" smtClean="0">
                <a:solidFill>
                  <a:schemeClr val="tx1"/>
                </a:solidFill>
                <a:ea typeface="+mj-ea"/>
              </a:defRPr>
            </a:lvl1pPr>
            <a:lvl2pPr>
              <a:defRPr lang="en-US" smtClean="0"/>
            </a:lvl2pPr>
            <a:lvl3pPr>
              <a:defRPr lang="en-US" smtClean="0"/>
            </a:lvl3pPr>
            <a:lvl4pPr>
              <a:defRPr lang="en-US" smtClean="0"/>
            </a:lvl4pPr>
            <a:lvl5pPr>
              <a:defRPr lang="en-US"/>
            </a:lvl5pPr>
          </a:lstStyle>
          <a:p>
            <a:pPr marL="0" lvl="0">
              <a:spcBef>
                <a:spcPct val="0"/>
              </a:spcBef>
            </a:pPr>
            <a:r>
              <a:rPr lang="en-US" dirty="0"/>
              <a:t>Click to add bumper</a:t>
            </a:r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5" hasCustomPrompt="1"/>
          </p:nvPr>
        </p:nvSpPr>
        <p:spPr>
          <a:xfrm>
            <a:off x="836760" y="591864"/>
            <a:ext cx="7470627" cy="369332"/>
          </a:xfrm>
        </p:spPr>
        <p:txBody>
          <a:bodyPr vert="horz" wrap="square" lIns="182880" tIns="45720" rIns="91440" bIns="45720" rtlCol="0" anchor="t" anchorCtr="0">
            <a:spAutoFit/>
          </a:bodyPr>
          <a:lstStyle>
            <a:lvl1pPr marL="0" indent="0">
              <a:buFont typeface="Arial" panose="020B0604020202020204" pitchFamily="34" charset="0"/>
              <a:buNone/>
              <a:defRPr lang="en-US" sz="2000" b="1" i="1" smtClean="0">
                <a:solidFill>
                  <a:schemeClr val="tx1"/>
                </a:solidFill>
                <a:ea typeface="+mj-ea"/>
              </a:defRPr>
            </a:lvl1pPr>
            <a:lvl2pPr>
              <a:defRPr lang="en-US" smtClean="0"/>
            </a:lvl2pPr>
            <a:lvl3pPr>
              <a:defRPr lang="en-US" smtClean="0"/>
            </a:lvl3pPr>
            <a:lvl4pPr>
              <a:defRPr lang="en-US" smtClean="0"/>
            </a:lvl4pPr>
            <a:lvl5pPr>
              <a:defRPr lang="en-US"/>
            </a:lvl5pPr>
          </a:lstStyle>
          <a:p>
            <a:pPr marL="0" lvl="0">
              <a:spcBef>
                <a:spcPct val="0"/>
              </a:spcBef>
            </a:pPr>
            <a:r>
              <a:rPr lang="en-US" dirty="0"/>
              <a:t>Click to add subtitle</a:t>
            </a:r>
          </a:p>
        </p:txBody>
      </p:sp>
    </p:spTree>
    <p:extLst>
      <p:ext uri="{BB962C8B-B14F-4D97-AF65-F5344CB8AC3E}">
        <p14:creationId xmlns:p14="http://schemas.microsoft.com/office/powerpoint/2010/main" val="531056814"/>
      </p:ext>
    </p:extLst>
  </p:cSld>
  <p:clrMapOvr>
    <a:masterClrMapping/>
  </p:clrMapOvr>
  <p:transition spd="slow"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MSC Title, Subtitle and Bump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6761" y="100584"/>
            <a:ext cx="7772400" cy="480131"/>
          </a:xfrm>
        </p:spPr>
        <p:txBody>
          <a:bodyPr vert="horz" lIns="182880" tIns="45720" rIns="91440" bIns="45720" rtlCol="0" anchor="t" anchorCtr="0">
            <a:spAutoFit/>
          </a:bodyPr>
          <a:lstStyle>
            <a:lvl1pPr>
              <a:defRPr lang="en-US" dirty="0"/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 hasCustomPrompt="1"/>
          </p:nvPr>
        </p:nvSpPr>
        <p:spPr>
          <a:xfrm>
            <a:off x="17252" y="6193640"/>
            <a:ext cx="8307388" cy="369332"/>
          </a:xfrm>
        </p:spPr>
        <p:txBody>
          <a:bodyPr vert="horz" lIns="182880" tIns="45720" rIns="91440" bIns="45720" rtlCol="0" anchor="t" anchorCtr="0">
            <a:spAutoFit/>
          </a:bodyPr>
          <a:lstStyle>
            <a:lvl1pPr marL="0" indent="0">
              <a:buFont typeface="Arial" panose="020B0604020202020204" pitchFamily="34" charset="0"/>
              <a:buNone/>
              <a:defRPr lang="en-US" sz="2000" b="1" i="1" smtClean="0">
                <a:solidFill>
                  <a:schemeClr val="tx1"/>
                </a:solidFill>
                <a:ea typeface="+mj-ea"/>
              </a:defRPr>
            </a:lvl1pPr>
            <a:lvl2pPr>
              <a:defRPr lang="en-US" smtClean="0"/>
            </a:lvl2pPr>
            <a:lvl3pPr>
              <a:defRPr lang="en-US" smtClean="0"/>
            </a:lvl3pPr>
            <a:lvl4pPr>
              <a:defRPr lang="en-US" smtClean="0"/>
            </a:lvl4pPr>
            <a:lvl5pPr>
              <a:defRPr lang="en-US"/>
            </a:lvl5pPr>
          </a:lstStyle>
          <a:p>
            <a:pPr marL="0" lvl="0">
              <a:spcBef>
                <a:spcPct val="0"/>
              </a:spcBef>
            </a:pPr>
            <a:r>
              <a:rPr lang="en-US" dirty="0"/>
              <a:t>Click to add bumper</a:t>
            </a:r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5" hasCustomPrompt="1"/>
          </p:nvPr>
        </p:nvSpPr>
        <p:spPr>
          <a:xfrm>
            <a:off x="836760" y="591864"/>
            <a:ext cx="7470627" cy="369332"/>
          </a:xfrm>
        </p:spPr>
        <p:txBody>
          <a:bodyPr vert="horz" wrap="square" lIns="182880" tIns="45720" rIns="91440" bIns="45720" rtlCol="0" anchor="t" anchorCtr="0">
            <a:spAutoFit/>
          </a:bodyPr>
          <a:lstStyle>
            <a:lvl1pPr marL="0" indent="0">
              <a:buFont typeface="Arial" panose="020B0604020202020204" pitchFamily="34" charset="0"/>
              <a:buNone/>
              <a:defRPr lang="en-US" sz="2000" b="1" i="1" smtClean="0">
                <a:solidFill>
                  <a:schemeClr val="tx1"/>
                </a:solidFill>
                <a:ea typeface="+mj-ea"/>
              </a:defRPr>
            </a:lvl1pPr>
            <a:lvl2pPr>
              <a:defRPr lang="en-US" smtClean="0"/>
            </a:lvl2pPr>
            <a:lvl3pPr>
              <a:defRPr lang="en-US" smtClean="0"/>
            </a:lvl3pPr>
            <a:lvl4pPr>
              <a:defRPr lang="en-US" smtClean="0"/>
            </a:lvl4pPr>
            <a:lvl5pPr>
              <a:defRPr lang="en-US"/>
            </a:lvl5pPr>
          </a:lstStyle>
          <a:p>
            <a:pPr marL="0" lvl="0">
              <a:spcBef>
                <a:spcPct val="0"/>
              </a:spcBef>
            </a:pPr>
            <a:r>
              <a:rPr lang="en-US" dirty="0"/>
              <a:t>Click to add subtitle</a:t>
            </a:r>
          </a:p>
        </p:txBody>
      </p:sp>
    </p:spTree>
    <p:extLst>
      <p:ext uri="{BB962C8B-B14F-4D97-AF65-F5344CB8AC3E}">
        <p14:creationId xmlns:p14="http://schemas.microsoft.com/office/powerpoint/2010/main" val="1412925333"/>
      </p:ext>
    </p:extLst>
  </p:cSld>
  <p:clrMapOvr>
    <a:masterClrMapping/>
  </p:clrMapOvr>
  <p:transition spd="slow"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SC Title and Bump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6761" y="100584"/>
            <a:ext cx="7772400" cy="480131"/>
          </a:xfrm>
        </p:spPr>
        <p:txBody>
          <a:bodyPr vert="horz" lIns="182880" tIns="45720" rIns="91440" bIns="45720" rtlCol="0" anchor="t" anchorCtr="0">
            <a:spAutoFit/>
          </a:bodyPr>
          <a:lstStyle>
            <a:lvl1pPr>
              <a:defRPr lang="en-US" dirty="0"/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 hasCustomPrompt="1"/>
          </p:nvPr>
        </p:nvSpPr>
        <p:spPr>
          <a:xfrm>
            <a:off x="17252" y="6193640"/>
            <a:ext cx="8307388" cy="369332"/>
          </a:xfrm>
        </p:spPr>
        <p:txBody>
          <a:bodyPr vert="horz" lIns="182880" tIns="45720" rIns="91440" bIns="45720" rtlCol="0" anchor="t" anchorCtr="0">
            <a:spAutoFit/>
          </a:bodyPr>
          <a:lstStyle>
            <a:lvl1pPr marL="0" indent="0">
              <a:buFont typeface="Arial" panose="020B0604020202020204" pitchFamily="34" charset="0"/>
              <a:buNone/>
              <a:defRPr lang="en-US" sz="2000" b="1" i="1" smtClean="0">
                <a:solidFill>
                  <a:schemeClr val="tx1"/>
                </a:solidFill>
                <a:ea typeface="+mj-ea"/>
              </a:defRPr>
            </a:lvl1pPr>
            <a:lvl2pPr>
              <a:defRPr lang="en-US" smtClean="0"/>
            </a:lvl2pPr>
            <a:lvl3pPr>
              <a:defRPr lang="en-US" smtClean="0"/>
            </a:lvl3pPr>
            <a:lvl4pPr>
              <a:defRPr lang="en-US" smtClean="0"/>
            </a:lvl4pPr>
            <a:lvl5pPr>
              <a:defRPr lang="en-US"/>
            </a:lvl5pPr>
          </a:lstStyle>
          <a:p>
            <a:pPr marL="0" lvl="0">
              <a:spcBef>
                <a:spcPct val="0"/>
              </a:spcBef>
            </a:pPr>
            <a:r>
              <a:rPr lang="en-US" dirty="0"/>
              <a:t>Click to add bumper</a:t>
            </a:r>
          </a:p>
        </p:txBody>
      </p:sp>
    </p:spTree>
    <p:extLst>
      <p:ext uri="{BB962C8B-B14F-4D97-AF65-F5344CB8AC3E}">
        <p14:creationId xmlns:p14="http://schemas.microsoft.com/office/powerpoint/2010/main" val="3238663705"/>
      </p:ext>
    </p:extLst>
  </p:cSld>
  <p:clrMapOvr>
    <a:masterClrMapping/>
  </p:clrMapOvr>
  <p:transition spd="slow"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MSC Title and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6761" y="100584"/>
            <a:ext cx="7772400" cy="480131"/>
          </a:xfrm>
        </p:spPr>
        <p:txBody>
          <a:bodyPr vert="horz" lIns="182880" tIns="45720" rIns="91440" bIns="45720" rtlCol="0" anchor="t" anchorCtr="0">
            <a:spAutoFit/>
          </a:bodyPr>
          <a:lstStyle>
            <a:lvl1pPr>
              <a:defRPr lang="en-US" dirty="0"/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5" hasCustomPrompt="1"/>
          </p:nvPr>
        </p:nvSpPr>
        <p:spPr>
          <a:xfrm>
            <a:off x="836760" y="591864"/>
            <a:ext cx="7470627" cy="369332"/>
          </a:xfrm>
        </p:spPr>
        <p:txBody>
          <a:bodyPr vert="horz" wrap="square" lIns="182880" tIns="45720" rIns="91440" bIns="45720" rtlCol="0" anchor="t" anchorCtr="0">
            <a:spAutoFit/>
          </a:bodyPr>
          <a:lstStyle>
            <a:lvl1pPr marL="0" indent="0">
              <a:buFont typeface="Arial" panose="020B0604020202020204" pitchFamily="34" charset="0"/>
              <a:buNone/>
              <a:defRPr lang="en-US" sz="2000" b="1" i="1" smtClean="0">
                <a:solidFill>
                  <a:schemeClr val="tx1"/>
                </a:solidFill>
                <a:ea typeface="+mj-ea"/>
              </a:defRPr>
            </a:lvl1pPr>
            <a:lvl2pPr>
              <a:defRPr lang="en-US" smtClean="0"/>
            </a:lvl2pPr>
            <a:lvl3pPr>
              <a:defRPr lang="en-US" smtClean="0"/>
            </a:lvl3pPr>
            <a:lvl4pPr>
              <a:defRPr lang="en-US" smtClean="0"/>
            </a:lvl4pPr>
            <a:lvl5pPr>
              <a:defRPr lang="en-US"/>
            </a:lvl5pPr>
          </a:lstStyle>
          <a:p>
            <a:pPr marL="0" lvl="0">
              <a:spcBef>
                <a:spcPct val="0"/>
              </a:spcBef>
            </a:pPr>
            <a:r>
              <a:rPr lang="en-US" dirty="0"/>
              <a:t>Click to add subtitle</a:t>
            </a:r>
          </a:p>
        </p:txBody>
      </p:sp>
    </p:spTree>
    <p:extLst>
      <p:ext uri="{BB962C8B-B14F-4D97-AF65-F5344CB8AC3E}">
        <p14:creationId xmlns:p14="http://schemas.microsoft.com/office/powerpoint/2010/main" val="2658599829"/>
      </p:ext>
    </p:extLst>
  </p:cSld>
  <p:clrMapOvr>
    <a:masterClrMapping/>
  </p:clrMapOvr>
  <p:transition spd="slow"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MSC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21049482"/>
      </p:ext>
    </p:extLst>
  </p:cSld>
  <p:clrMapOvr>
    <a:masterClrMapping/>
  </p:clrMapOvr>
  <p:transition spd="slow"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SC 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38754" y="2471681"/>
            <a:ext cx="7886700" cy="1421928"/>
          </a:xfrm>
        </p:spPr>
        <p:txBody>
          <a:bodyPr anchor="b"/>
          <a:lstStyle>
            <a:lvl1pPr>
              <a:defRPr sz="48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0449012"/>
      </p:ext>
    </p:extLst>
  </p:cSld>
  <p:clrMapOvr>
    <a:masterClrMapping/>
  </p:clrMapOvr>
  <p:transition spd="slow"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MSC 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6761" y="100584"/>
            <a:ext cx="7955280" cy="480131"/>
          </a:xfrm>
        </p:spPr>
        <p:txBody>
          <a:bodyPr vert="horz" lIns="182880" tIns="45720" rIns="91440" bIns="45720" rtlCol="0" anchor="t" anchorCtr="0">
            <a:spAutoFit/>
          </a:bodyPr>
          <a:lstStyle>
            <a:lvl1pPr>
              <a:defRPr lang="en-US" dirty="0"/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3738110"/>
      </p:ext>
    </p:extLst>
  </p:cSld>
  <p:clrMapOvr>
    <a:masterClrMapping/>
  </p:clrMapOvr>
  <p:transition spd="slow"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MSC 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100584"/>
            <a:ext cx="7955280" cy="480131"/>
          </a:xfrm>
        </p:spPr>
        <p:txBody>
          <a:bodyPr vert="horz" lIns="182880" tIns="45720" rIns="91440" bIns="45720" rtlCol="0" anchor="t" anchorCtr="0">
            <a:spAutoFit/>
          </a:bodyPr>
          <a:lstStyle>
            <a:lvl1pPr>
              <a:defRPr lang="en-US" dirty="0"/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8440307"/>
      </p:ext>
    </p:extLst>
  </p:cSld>
  <p:clrMapOvr>
    <a:masterClrMapping/>
  </p:clrMapOvr>
  <p:transition spd="slow"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MSC 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7" y="100584"/>
            <a:ext cx="7955280" cy="480131"/>
          </a:xfrm>
        </p:spPr>
        <p:txBody>
          <a:bodyPr vert="horz" lIns="182880" tIns="45720" rIns="91440" bIns="45720" rtlCol="0" anchor="t" anchorCtr="0">
            <a:spAutoFit/>
          </a:bodyPr>
          <a:lstStyle>
            <a:lvl1pPr>
              <a:defRPr lang="en-US" dirty="0"/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1443807"/>
      </p:ext>
    </p:extLst>
  </p:cSld>
  <p:clrMapOvr>
    <a:masterClrMapping/>
  </p:clrMapOvr>
  <p:transition spd="slow"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MSC Title Slide">
    <p:bg>
      <p:bgPr>
        <a:gradFill>
          <a:gsLst>
            <a:gs pos="0">
              <a:srgbClr val="7F7F73">
                <a:lumMod val="5000"/>
                <a:lumOff val="95000"/>
              </a:srgbClr>
            </a:gs>
            <a:gs pos="74000">
              <a:srgbClr val="7F7F73"/>
            </a:gs>
            <a:gs pos="83000">
              <a:srgbClr val="7F7F73"/>
            </a:gs>
            <a:gs pos="100000">
              <a:srgbClr val="7F7F73">
                <a:lumMod val="50000"/>
                <a:lumOff val="50000"/>
              </a:srgbClr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476875"/>
          </a:xfrm>
          <a:prstGeom prst="rect">
            <a:avLst/>
          </a:prstGeom>
        </p:spPr>
      </p:pic>
      <p:pic>
        <p:nvPicPr>
          <p:cNvPr id="6" name="LowerBar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695700"/>
            <a:ext cx="9144000" cy="3162300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11744" y="5863173"/>
            <a:ext cx="7155611" cy="332399"/>
          </a:xfrm>
        </p:spPr>
        <p:txBody>
          <a:bodyPr wrap="square" lIns="0" tIns="0" rIns="0" bIns="0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ClrTx/>
              <a:buFont typeface="Wingdings" panose="05000000000000000000" pitchFamily="2" charset="2"/>
              <a:buNone/>
              <a:defRPr lang="en-US" sz="2400" b="0" kern="1200" dirty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1744" y="5366881"/>
            <a:ext cx="7155611" cy="484748"/>
          </a:xfrm>
        </p:spPr>
        <p:txBody>
          <a:bodyPr wrap="square" lIns="0" tIns="0" rIns="0" bIns="0" anchor="t" anchorCtr="0">
            <a:spAutoFit/>
          </a:bodyPr>
          <a:lstStyle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3500" b="1" kern="1200" dirty="0">
                <a:solidFill>
                  <a:schemeClr val="bg1"/>
                </a:solidFill>
                <a:effectLst>
                  <a:outerShdw blurRad="88900" dist="38100" dir="3600000" algn="t" rotWithShape="0">
                    <a:prstClr val="black">
                      <a:alpha val="90000"/>
                    </a:prstClr>
                  </a:outerShdw>
                </a:effectLst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lv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</a:pPr>
            <a:r>
              <a:rPr lang="en-US" dirty="0"/>
              <a:t>Click to edit Master title style</a:t>
            </a:r>
          </a:p>
        </p:txBody>
      </p:sp>
      <p:pic>
        <p:nvPicPr>
          <p:cNvPr id="7" name="ArmyLogo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744" y="0"/>
            <a:ext cx="1495425" cy="1857375"/>
          </a:xfrm>
          <a:prstGeom prst="rect">
            <a:avLst/>
          </a:prstGeom>
        </p:spPr>
      </p:pic>
      <p:sp>
        <p:nvSpPr>
          <p:cNvPr id="11" name="Classification Lower"/>
          <p:cNvSpPr txBox="1">
            <a:spLocks/>
          </p:cNvSpPr>
          <p:nvPr userDrawn="1"/>
        </p:nvSpPr>
        <p:spPr>
          <a:xfrm>
            <a:off x="0" y="6724790"/>
            <a:ext cx="8515350" cy="138499"/>
          </a:xfrm>
          <a:prstGeom prst="rect">
            <a:avLst/>
          </a:prstGeom>
        </p:spPr>
        <p:txBody>
          <a:bodyPr vert="horz" wrap="square" lIns="91440" tIns="0" rIns="0" bIns="0" rtlCol="0" anchor="t" anchorCtr="0">
            <a:sp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900" b="1" dirty="0">
                <a:solidFill>
                  <a:prstClr val="black"/>
                </a:solidFill>
              </a:rPr>
              <a:t>UNCLASSIFIED//FOUO</a:t>
            </a:r>
          </a:p>
        </p:txBody>
      </p:sp>
      <p:sp>
        <p:nvSpPr>
          <p:cNvPr id="12" name="Classification Top"/>
          <p:cNvSpPr txBox="1">
            <a:spLocks/>
          </p:cNvSpPr>
          <p:nvPr userDrawn="1"/>
        </p:nvSpPr>
        <p:spPr>
          <a:xfrm>
            <a:off x="781050" y="0"/>
            <a:ext cx="7886700" cy="138499"/>
          </a:xfrm>
          <a:prstGeom prst="rect">
            <a:avLst/>
          </a:prstGeom>
        </p:spPr>
        <p:txBody>
          <a:bodyPr vert="horz" lIns="0" tIns="0" rIns="0" bIns="0" rtlCol="0" anchor="t" anchorCtr="0">
            <a:sp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900" b="1" dirty="0">
                <a:solidFill>
                  <a:prstClr val="white"/>
                </a:solidFill>
              </a:rPr>
              <a:t>UNCLASSIFIED//FOUO</a:t>
            </a:r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8256" y="4089863"/>
            <a:ext cx="914433" cy="8351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3382890"/>
      </p:ext>
    </p:extLst>
  </p:cSld>
  <p:clrMapOvr>
    <a:masterClrMapping/>
  </p:clrMapOvr>
  <p:transition spd="slow"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MSC 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6761" y="104035"/>
            <a:ext cx="7955280" cy="480131"/>
          </a:xfrm>
        </p:spPr>
        <p:txBody>
          <a:bodyPr vert="horz" lIns="182880" tIns="45720" rIns="91440" bIns="45720" rtlCol="0" anchor="t" anchorCtr="0">
            <a:spAutoFit/>
          </a:bodyPr>
          <a:lstStyle>
            <a:lvl1pPr>
              <a:defRPr lang="en-US" dirty="0"/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3135991"/>
      </p:ext>
    </p:extLst>
  </p:cSld>
  <p:clrMapOvr>
    <a:masterClrMapping/>
  </p:clrMapOvr>
  <p:transition spd="slow"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SC Title, Content and Bump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6761" y="100584"/>
            <a:ext cx="7955280" cy="480131"/>
          </a:xfrm>
        </p:spPr>
        <p:txBody>
          <a:bodyPr vert="horz" lIns="182880" tIns="45720" rIns="91440" bIns="45720" rtlCol="0" anchor="t" anchorCtr="0">
            <a:spAutoFit/>
          </a:bodyPr>
          <a:lstStyle>
            <a:lvl1pPr>
              <a:defRPr lang="en-US" dirty="0"/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 hasCustomPrompt="1"/>
          </p:nvPr>
        </p:nvSpPr>
        <p:spPr>
          <a:xfrm>
            <a:off x="17252" y="6190488"/>
            <a:ext cx="8307388" cy="369332"/>
          </a:xfrm>
        </p:spPr>
        <p:txBody>
          <a:bodyPr vert="horz" wrap="square" lIns="182880" tIns="45720" rIns="91440" bIns="45720" rtlCol="0" anchor="t" anchorCtr="0">
            <a:spAutoFit/>
          </a:bodyPr>
          <a:lstStyle>
            <a:lvl1pPr marL="0" indent="0">
              <a:buFont typeface="Arial" panose="020B0604020202020204" pitchFamily="34" charset="0"/>
              <a:buNone/>
              <a:defRPr lang="en-US" sz="2000" b="1" i="1" smtClean="0">
                <a:solidFill>
                  <a:schemeClr val="tx1"/>
                </a:solidFill>
                <a:ea typeface="+mj-ea"/>
              </a:defRPr>
            </a:lvl1pPr>
            <a:lvl2pPr>
              <a:defRPr lang="en-US" smtClean="0"/>
            </a:lvl2pPr>
            <a:lvl3pPr>
              <a:defRPr lang="en-US" smtClean="0"/>
            </a:lvl3pPr>
            <a:lvl4pPr>
              <a:defRPr lang="en-US" smtClean="0"/>
            </a:lvl4pPr>
            <a:lvl5pPr>
              <a:defRPr lang="en-US"/>
            </a:lvl5pPr>
          </a:lstStyle>
          <a:p>
            <a:pPr marL="0" lvl="0">
              <a:spcBef>
                <a:spcPct val="0"/>
              </a:spcBef>
            </a:pPr>
            <a:r>
              <a:rPr lang="en-US" dirty="0"/>
              <a:t>Click to add bumper</a:t>
            </a:r>
          </a:p>
        </p:txBody>
      </p:sp>
    </p:spTree>
    <p:extLst>
      <p:ext uri="{BB962C8B-B14F-4D97-AF65-F5344CB8AC3E}">
        <p14:creationId xmlns:p14="http://schemas.microsoft.com/office/powerpoint/2010/main" val="2027184589"/>
      </p:ext>
    </p:extLst>
  </p:cSld>
  <p:clrMapOvr>
    <a:masterClrMapping/>
  </p:clrMapOvr>
  <p:transition spd="slow"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MSC 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6761" y="100584"/>
            <a:ext cx="7955280" cy="480131"/>
          </a:xfrm>
        </p:spPr>
        <p:txBody>
          <a:bodyPr vert="horz" lIns="182880" tIns="45720" rIns="91440" bIns="45720" rtlCol="0" anchor="t" anchorCtr="0">
            <a:spAutoFit/>
          </a:bodyPr>
          <a:lstStyle>
            <a:lvl1pPr>
              <a:defRPr lang="en-US" dirty="0"/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1382017"/>
      </p:ext>
    </p:extLst>
  </p:cSld>
  <p:clrMapOvr>
    <a:masterClrMapping/>
  </p:clrMapOvr>
  <p:transition spd="slow"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MSC Title, Sub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6761" y="100584"/>
            <a:ext cx="7772400" cy="480131"/>
          </a:xfrm>
        </p:spPr>
        <p:txBody>
          <a:bodyPr vert="horz" lIns="182880" tIns="45720" rIns="91440" bIns="45720" rtlCol="0" anchor="t" anchorCtr="0">
            <a:spAutoFit/>
          </a:bodyPr>
          <a:lstStyle>
            <a:lvl1pPr>
              <a:defRPr lang="en-US" dirty="0"/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6761" y="1144468"/>
            <a:ext cx="7772400" cy="3657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5" hasCustomPrompt="1"/>
          </p:nvPr>
        </p:nvSpPr>
        <p:spPr>
          <a:xfrm>
            <a:off x="836760" y="591864"/>
            <a:ext cx="7470627" cy="369332"/>
          </a:xfrm>
        </p:spPr>
        <p:txBody>
          <a:bodyPr vert="horz" wrap="square" lIns="182880" tIns="45720" rIns="91440" bIns="45720" rtlCol="0" anchor="t" anchorCtr="0">
            <a:spAutoFit/>
          </a:bodyPr>
          <a:lstStyle>
            <a:lvl1pPr marL="0" indent="0">
              <a:buFont typeface="Arial" panose="020B0604020202020204" pitchFamily="34" charset="0"/>
              <a:buNone/>
              <a:defRPr lang="en-US" sz="2000" b="1" i="1" smtClean="0">
                <a:solidFill>
                  <a:schemeClr val="tx1"/>
                </a:solidFill>
                <a:ea typeface="+mj-ea"/>
              </a:defRPr>
            </a:lvl1pPr>
            <a:lvl2pPr>
              <a:defRPr lang="en-US" smtClean="0"/>
            </a:lvl2pPr>
            <a:lvl3pPr>
              <a:defRPr lang="en-US" smtClean="0"/>
            </a:lvl3pPr>
            <a:lvl4pPr>
              <a:defRPr lang="en-US" smtClean="0"/>
            </a:lvl4pPr>
            <a:lvl5pPr>
              <a:defRPr lang="en-US"/>
            </a:lvl5pPr>
          </a:lstStyle>
          <a:p>
            <a:pPr marL="0" lvl="0">
              <a:spcBef>
                <a:spcPct val="0"/>
              </a:spcBef>
            </a:pPr>
            <a:r>
              <a:rPr lang="en-US" dirty="0"/>
              <a:t>Click to add subtitle</a:t>
            </a:r>
          </a:p>
        </p:txBody>
      </p:sp>
    </p:spTree>
    <p:extLst>
      <p:ext uri="{BB962C8B-B14F-4D97-AF65-F5344CB8AC3E}">
        <p14:creationId xmlns:p14="http://schemas.microsoft.com/office/powerpoint/2010/main" val="2819965872"/>
      </p:ext>
    </p:extLst>
  </p:cSld>
  <p:clrMapOvr>
    <a:masterClrMapping/>
  </p:clrMapOvr>
  <p:transition spd="slow"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MSC Title, Subtitle, Content and Bump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6761" y="100584"/>
            <a:ext cx="7772400" cy="480131"/>
          </a:xfrm>
        </p:spPr>
        <p:txBody>
          <a:bodyPr vert="horz" lIns="182880" tIns="45720" rIns="91440" bIns="45720" rtlCol="0" anchor="t" anchorCtr="0">
            <a:spAutoFit/>
          </a:bodyPr>
          <a:lstStyle>
            <a:lvl1pPr>
              <a:defRPr lang="en-US" dirty="0"/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6761" y="1144468"/>
            <a:ext cx="7772400" cy="3657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 hasCustomPrompt="1"/>
          </p:nvPr>
        </p:nvSpPr>
        <p:spPr>
          <a:xfrm>
            <a:off x="17252" y="6193640"/>
            <a:ext cx="8307388" cy="369332"/>
          </a:xfrm>
        </p:spPr>
        <p:txBody>
          <a:bodyPr vert="horz" lIns="182880" tIns="45720" rIns="91440" bIns="45720" rtlCol="0" anchor="t" anchorCtr="0">
            <a:spAutoFit/>
          </a:bodyPr>
          <a:lstStyle>
            <a:lvl1pPr marL="0" indent="0">
              <a:buFont typeface="Arial" panose="020B0604020202020204" pitchFamily="34" charset="0"/>
              <a:buNone/>
              <a:defRPr lang="en-US" sz="2000" b="1" i="1" smtClean="0">
                <a:solidFill>
                  <a:schemeClr val="tx1"/>
                </a:solidFill>
                <a:ea typeface="+mj-ea"/>
              </a:defRPr>
            </a:lvl1pPr>
            <a:lvl2pPr>
              <a:defRPr lang="en-US" smtClean="0"/>
            </a:lvl2pPr>
            <a:lvl3pPr>
              <a:defRPr lang="en-US" smtClean="0"/>
            </a:lvl3pPr>
            <a:lvl4pPr>
              <a:defRPr lang="en-US" smtClean="0"/>
            </a:lvl4pPr>
            <a:lvl5pPr>
              <a:defRPr lang="en-US"/>
            </a:lvl5pPr>
          </a:lstStyle>
          <a:p>
            <a:pPr marL="0" lvl="0">
              <a:spcBef>
                <a:spcPct val="0"/>
              </a:spcBef>
            </a:pPr>
            <a:r>
              <a:rPr lang="en-US" dirty="0"/>
              <a:t>Click to add bumper</a:t>
            </a:r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5" hasCustomPrompt="1"/>
          </p:nvPr>
        </p:nvSpPr>
        <p:spPr>
          <a:xfrm>
            <a:off x="836760" y="591864"/>
            <a:ext cx="7470627" cy="369332"/>
          </a:xfrm>
        </p:spPr>
        <p:txBody>
          <a:bodyPr vert="horz" wrap="square" lIns="182880" tIns="45720" rIns="91440" bIns="45720" rtlCol="0" anchor="t" anchorCtr="0">
            <a:spAutoFit/>
          </a:bodyPr>
          <a:lstStyle>
            <a:lvl1pPr marL="0" indent="0">
              <a:buFont typeface="Arial" panose="020B0604020202020204" pitchFamily="34" charset="0"/>
              <a:buNone/>
              <a:defRPr lang="en-US" sz="2000" b="1" i="1" smtClean="0">
                <a:solidFill>
                  <a:schemeClr val="tx1"/>
                </a:solidFill>
                <a:ea typeface="+mj-ea"/>
              </a:defRPr>
            </a:lvl1pPr>
            <a:lvl2pPr>
              <a:defRPr lang="en-US" smtClean="0"/>
            </a:lvl2pPr>
            <a:lvl3pPr>
              <a:defRPr lang="en-US" smtClean="0"/>
            </a:lvl3pPr>
            <a:lvl4pPr>
              <a:defRPr lang="en-US" smtClean="0"/>
            </a:lvl4pPr>
            <a:lvl5pPr>
              <a:defRPr lang="en-US"/>
            </a:lvl5pPr>
          </a:lstStyle>
          <a:p>
            <a:pPr marL="0" lvl="0">
              <a:spcBef>
                <a:spcPct val="0"/>
              </a:spcBef>
            </a:pPr>
            <a:r>
              <a:rPr lang="en-US" dirty="0"/>
              <a:t>Click to add subtitle</a:t>
            </a:r>
          </a:p>
        </p:txBody>
      </p:sp>
    </p:spTree>
    <p:extLst>
      <p:ext uri="{BB962C8B-B14F-4D97-AF65-F5344CB8AC3E}">
        <p14:creationId xmlns:p14="http://schemas.microsoft.com/office/powerpoint/2010/main" val="3609745694"/>
      </p:ext>
    </p:extLst>
  </p:cSld>
  <p:clrMapOvr>
    <a:masterClrMapping/>
  </p:clrMapOvr>
  <p:transition spd="slow"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MSC Title, Subtitle and Bump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6761" y="100584"/>
            <a:ext cx="7772400" cy="480131"/>
          </a:xfrm>
        </p:spPr>
        <p:txBody>
          <a:bodyPr vert="horz" lIns="182880" tIns="45720" rIns="91440" bIns="45720" rtlCol="0" anchor="t" anchorCtr="0">
            <a:spAutoFit/>
          </a:bodyPr>
          <a:lstStyle>
            <a:lvl1pPr>
              <a:defRPr lang="en-US" dirty="0"/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 hasCustomPrompt="1"/>
          </p:nvPr>
        </p:nvSpPr>
        <p:spPr>
          <a:xfrm>
            <a:off x="17252" y="6193640"/>
            <a:ext cx="8307388" cy="369332"/>
          </a:xfrm>
        </p:spPr>
        <p:txBody>
          <a:bodyPr vert="horz" lIns="182880" tIns="45720" rIns="91440" bIns="45720" rtlCol="0" anchor="t" anchorCtr="0">
            <a:spAutoFit/>
          </a:bodyPr>
          <a:lstStyle>
            <a:lvl1pPr marL="0" indent="0">
              <a:buFont typeface="Arial" panose="020B0604020202020204" pitchFamily="34" charset="0"/>
              <a:buNone/>
              <a:defRPr lang="en-US" sz="2000" b="1" i="1" smtClean="0">
                <a:solidFill>
                  <a:schemeClr val="tx1"/>
                </a:solidFill>
                <a:ea typeface="+mj-ea"/>
              </a:defRPr>
            </a:lvl1pPr>
            <a:lvl2pPr>
              <a:defRPr lang="en-US" smtClean="0"/>
            </a:lvl2pPr>
            <a:lvl3pPr>
              <a:defRPr lang="en-US" smtClean="0"/>
            </a:lvl3pPr>
            <a:lvl4pPr>
              <a:defRPr lang="en-US" smtClean="0"/>
            </a:lvl4pPr>
            <a:lvl5pPr>
              <a:defRPr lang="en-US"/>
            </a:lvl5pPr>
          </a:lstStyle>
          <a:p>
            <a:pPr marL="0" lvl="0">
              <a:spcBef>
                <a:spcPct val="0"/>
              </a:spcBef>
            </a:pPr>
            <a:r>
              <a:rPr lang="en-US" dirty="0"/>
              <a:t>Click to add bumper</a:t>
            </a:r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5" hasCustomPrompt="1"/>
          </p:nvPr>
        </p:nvSpPr>
        <p:spPr>
          <a:xfrm>
            <a:off x="836760" y="591864"/>
            <a:ext cx="7470627" cy="369332"/>
          </a:xfrm>
        </p:spPr>
        <p:txBody>
          <a:bodyPr vert="horz" wrap="square" lIns="182880" tIns="45720" rIns="91440" bIns="45720" rtlCol="0" anchor="t" anchorCtr="0">
            <a:spAutoFit/>
          </a:bodyPr>
          <a:lstStyle>
            <a:lvl1pPr marL="0" indent="0">
              <a:buFont typeface="Arial" panose="020B0604020202020204" pitchFamily="34" charset="0"/>
              <a:buNone/>
              <a:defRPr lang="en-US" sz="2000" b="1" i="1" smtClean="0">
                <a:solidFill>
                  <a:schemeClr val="tx1"/>
                </a:solidFill>
                <a:ea typeface="+mj-ea"/>
              </a:defRPr>
            </a:lvl1pPr>
            <a:lvl2pPr>
              <a:defRPr lang="en-US" smtClean="0"/>
            </a:lvl2pPr>
            <a:lvl3pPr>
              <a:defRPr lang="en-US" smtClean="0"/>
            </a:lvl3pPr>
            <a:lvl4pPr>
              <a:defRPr lang="en-US" smtClean="0"/>
            </a:lvl4pPr>
            <a:lvl5pPr>
              <a:defRPr lang="en-US"/>
            </a:lvl5pPr>
          </a:lstStyle>
          <a:p>
            <a:pPr marL="0" lvl="0">
              <a:spcBef>
                <a:spcPct val="0"/>
              </a:spcBef>
            </a:pPr>
            <a:r>
              <a:rPr lang="en-US" dirty="0"/>
              <a:t>Click to add subtitle</a:t>
            </a:r>
          </a:p>
        </p:txBody>
      </p:sp>
    </p:spTree>
    <p:extLst>
      <p:ext uri="{BB962C8B-B14F-4D97-AF65-F5344CB8AC3E}">
        <p14:creationId xmlns:p14="http://schemas.microsoft.com/office/powerpoint/2010/main" val="3288550407"/>
      </p:ext>
    </p:extLst>
  </p:cSld>
  <p:clrMapOvr>
    <a:masterClrMapping/>
  </p:clrMapOvr>
  <p:transition spd="slow"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SC Title and Bump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6761" y="100584"/>
            <a:ext cx="7772400" cy="480131"/>
          </a:xfrm>
        </p:spPr>
        <p:txBody>
          <a:bodyPr vert="horz" lIns="182880" tIns="45720" rIns="91440" bIns="45720" rtlCol="0" anchor="t" anchorCtr="0">
            <a:spAutoFit/>
          </a:bodyPr>
          <a:lstStyle>
            <a:lvl1pPr>
              <a:defRPr lang="en-US" dirty="0"/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 hasCustomPrompt="1"/>
          </p:nvPr>
        </p:nvSpPr>
        <p:spPr>
          <a:xfrm>
            <a:off x="17252" y="6193640"/>
            <a:ext cx="8307388" cy="369332"/>
          </a:xfrm>
        </p:spPr>
        <p:txBody>
          <a:bodyPr vert="horz" lIns="182880" tIns="45720" rIns="91440" bIns="45720" rtlCol="0" anchor="t" anchorCtr="0">
            <a:spAutoFit/>
          </a:bodyPr>
          <a:lstStyle>
            <a:lvl1pPr marL="0" indent="0">
              <a:buFont typeface="Arial" panose="020B0604020202020204" pitchFamily="34" charset="0"/>
              <a:buNone/>
              <a:defRPr lang="en-US" sz="2000" b="1" i="1" smtClean="0">
                <a:solidFill>
                  <a:schemeClr val="tx1"/>
                </a:solidFill>
                <a:ea typeface="+mj-ea"/>
              </a:defRPr>
            </a:lvl1pPr>
            <a:lvl2pPr>
              <a:defRPr lang="en-US" smtClean="0"/>
            </a:lvl2pPr>
            <a:lvl3pPr>
              <a:defRPr lang="en-US" smtClean="0"/>
            </a:lvl3pPr>
            <a:lvl4pPr>
              <a:defRPr lang="en-US" smtClean="0"/>
            </a:lvl4pPr>
            <a:lvl5pPr>
              <a:defRPr lang="en-US"/>
            </a:lvl5pPr>
          </a:lstStyle>
          <a:p>
            <a:pPr marL="0" lvl="0">
              <a:spcBef>
                <a:spcPct val="0"/>
              </a:spcBef>
            </a:pPr>
            <a:r>
              <a:rPr lang="en-US" dirty="0"/>
              <a:t>Click to add bumper</a:t>
            </a:r>
          </a:p>
        </p:txBody>
      </p:sp>
    </p:spTree>
    <p:extLst>
      <p:ext uri="{BB962C8B-B14F-4D97-AF65-F5344CB8AC3E}">
        <p14:creationId xmlns:p14="http://schemas.microsoft.com/office/powerpoint/2010/main" val="3315690844"/>
      </p:ext>
    </p:extLst>
  </p:cSld>
  <p:clrMapOvr>
    <a:masterClrMapping/>
  </p:clrMapOvr>
  <p:transition spd="slow"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MSC Title and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6761" y="100584"/>
            <a:ext cx="7772400" cy="480131"/>
          </a:xfrm>
        </p:spPr>
        <p:txBody>
          <a:bodyPr vert="horz" lIns="182880" tIns="45720" rIns="91440" bIns="45720" rtlCol="0" anchor="t" anchorCtr="0">
            <a:spAutoFit/>
          </a:bodyPr>
          <a:lstStyle>
            <a:lvl1pPr>
              <a:defRPr lang="en-US" dirty="0"/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5" hasCustomPrompt="1"/>
          </p:nvPr>
        </p:nvSpPr>
        <p:spPr>
          <a:xfrm>
            <a:off x="836760" y="591864"/>
            <a:ext cx="7470627" cy="369332"/>
          </a:xfrm>
        </p:spPr>
        <p:txBody>
          <a:bodyPr vert="horz" wrap="square" lIns="182880" tIns="45720" rIns="91440" bIns="45720" rtlCol="0" anchor="t" anchorCtr="0">
            <a:spAutoFit/>
          </a:bodyPr>
          <a:lstStyle>
            <a:lvl1pPr marL="0" indent="0">
              <a:buFont typeface="Arial" panose="020B0604020202020204" pitchFamily="34" charset="0"/>
              <a:buNone/>
              <a:defRPr lang="en-US" sz="2000" b="1" i="1" smtClean="0">
                <a:solidFill>
                  <a:schemeClr val="tx1"/>
                </a:solidFill>
                <a:ea typeface="+mj-ea"/>
              </a:defRPr>
            </a:lvl1pPr>
            <a:lvl2pPr>
              <a:defRPr lang="en-US" smtClean="0"/>
            </a:lvl2pPr>
            <a:lvl3pPr>
              <a:defRPr lang="en-US" smtClean="0"/>
            </a:lvl3pPr>
            <a:lvl4pPr>
              <a:defRPr lang="en-US" smtClean="0"/>
            </a:lvl4pPr>
            <a:lvl5pPr>
              <a:defRPr lang="en-US"/>
            </a:lvl5pPr>
          </a:lstStyle>
          <a:p>
            <a:pPr marL="0" lvl="0">
              <a:spcBef>
                <a:spcPct val="0"/>
              </a:spcBef>
            </a:pPr>
            <a:r>
              <a:rPr lang="en-US" dirty="0"/>
              <a:t>Click to add subtitle</a:t>
            </a:r>
          </a:p>
        </p:txBody>
      </p:sp>
    </p:spTree>
    <p:extLst>
      <p:ext uri="{BB962C8B-B14F-4D97-AF65-F5344CB8AC3E}">
        <p14:creationId xmlns:p14="http://schemas.microsoft.com/office/powerpoint/2010/main" val="859140468"/>
      </p:ext>
    </p:extLst>
  </p:cSld>
  <p:clrMapOvr>
    <a:masterClrMapping/>
  </p:clrMapOvr>
  <p:transition spd="slow"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MSC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25040066"/>
      </p:ext>
    </p:extLst>
  </p:cSld>
  <p:clrMapOvr>
    <a:masterClrMapping/>
  </p:clrMapOvr>
  <p:transition spd="slow"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SC 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38754" y="2471681"/>
            <a:ext cx="7886700" cy="1421928"/>
          </a:xfrm>
        </p:spPr>
        <p:txBody>
          <a:bodyPr anchor="b"/>
          <a:lstStyle>
            <a:lvl1pPr>
              <a:defRPr sz="48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8777683"/>
      </p:ext>
    </p:extLst>
  </p:cSld>
  <p:clrMapOvr>
    <a:masterClrMapping/>
  </p:clrMapOvr>
  <p:transition spd="slow"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MSC 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6761" y="100584"/>
            <a:ext cx="7955280" cy="480131"/>
          </a:xfrm>
        </p:spPr>
        <p:txBody>
          <a:bodyPr vert="horz" lIns="182880" tIns="45720" rIns="91440" bIns="45720" rtlCol="0" anchor="t" anchorCtr="0">
            <a:spAutoFit/>
          </a:bodyPr>
          <a:lstStyle>
            <a:lvl1pPr>
              <a:defRPr lang="en-US" dirty="0"/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0265176"/>
      </p:ext>
    </p:extLst>
  </p:cSld>
  <p:clrMapOvr>
    <a:masterClrMapping/>
  </p:clrMapOvr>
  <p:transition spd="slow"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MSC 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100584"/>
            <a:ext cx="7955280" cy="480131"/>
          </a:xfrm>
        </p:spPr>
        <p:txBody>
          <a:bodyPr vert="horz" lIns="182880" tIns="45720" rIns="91440" bIns="45720" rtlCol="0" anchor="t" anchorCtr="0">
            <a:spAutoFit/>
          </a:bodyPr>
          <a:lstStyle>
            <a:lvl1pPr>
              <a:defRPr lang="en-US" dirty="0"/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6238851"/>
      </p:ext>
    </p:extLst>
  </p:cSld>
  <p:clrMapOvr>
    <a:masterClrMapping/>
  </p:clrMapOvr>
  <p:transition spd="slow">
    <p:fad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MSC 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7" y="100584"/>
            <a:ext cx="7955280" cy="480131"/>
          </a:xfrm>
        </p:spPr>
        <p:txBody>
          <a:bodyPr vert="horz" lIns="182880" tIns="45720" rIns="91440" bIns="45720" rtlCol="0" anchor="t" anchorCtr="0">
            <a:spAutoFit/>
          </a:bodyPr>
          <a:lstStyle>
            <a:lvl1pPr>
              <a:defRPr lang="en-US" dirty="0"/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94198564"/>
      </p:ext>
    </p:extLst>
  </p:cSld>
  <p:clrMapOvr>
    <a:masterClrMapping/>
  </p:clrMapOvr>
  <p:transition spd="slow">
    <p:fad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MSC Title Slide">
    <p:bg>
      <p:bgPr>
        <a:gradFill>
          <a:gsLst>
            <a:gs pos="0">
              <a:srgbClr val="7F7F73">
                <a:lumMod val="5000"/>
                <a:lumOff val="95000"/>
              </a:srgbClr>
            </a:gs>
            <a:gs pos="74000">
              <a:srgbClr val="7F7F73"/>
            </a:gs>
            <a:gs pos="83000">
              <a:srgbClr val="7F7F73"/>
            </a:gs>
            <a:gs pos="100000">
              <a:srgbClr val="7F7F73">
                <a:lumMod val="50000"/>
                <a:lumOff val="50000"/>
              </a:srgbClr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476875"/>
          </a:xfrm>
          <a:prstGeom prst="rect">
            <a:avLst/>
          </a:prstGeom>
        </p:spPr>
      </p:pic>
      <p:pic>
        <p:nvPicPr>
          <p:cNvPr id="6" name="LowerBar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695700"/>
            <a:ext cx="9144000" cy="3162300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11744" y="5863173"/>
            <a:ext cx="7155611" cy="332399"/>
          </a:xfrm>
        </p:spPr>
        <p:txBody>
          <a:bodyPr wrap="square" lIns="0" tIns="0" rIns="0" bIns="0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ClrTx/>
              <a:buFont typeface="Wingdings" panose="05000000000000000000" pitchFamily="2" charset="2"/>
              <a:buNone/>
              <a:defRPr lang="en-US" sz="2400" b="0" kern="1200" dirty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1744" y="5366881"/>
            <a:ext cx="7155611" cy="484748"/>
          </a:xfrm>
        </p:spPr>
        <p:txBody>
          <a:bodyPr wrap="square" lIns="0" tIns="0" rIns="0" bIns="0" anchor="t" anchorCtr="0">
            <a:spAutoFit/>
          </a:bodyPr>
          <a:lstStyle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3500" b="1" kern="1200" dirty="0">
                <a:solidFill>
                  <a:schemeClr val="bg1"/>
                </a:solidFill>
                <a:effectLst>
                  <a:outerShdw blurRad="88900" dist="38100" dir="3600000" algn="t" rotWithShape="0">
                    <a:prstClr val="black">
                      <a:alpha val="90000"/>
                    </a:prstClr>
                  </a:outerShdw>
                </a:effectLst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lv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</a:pPr>
            <a:r>
              <a:rPr lang="en-US" dirty="0"/>
              <a:t>Click to edit Master title style</a:t>
            </a:r>
          </a:p>
        </p:txBody>
      </p:sp>
      <p:pic>
        <p:nvPicPr>
          <p:cNvPr id="7" name="ArmyLogo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744" y="0"/>
            <a:ext cx="1495425" cy="1857375"/>
          </a:xfrm>
          <a:prstGeom prst="rect">
            <a:avLst/>
          </a:prstGeom>
        </p:spPr>
      </p:pic>
      <p:sp>
        <p:nvSpPr>
          <p:cNvPr id="11" name="Classification Lower"/>
          <p:cNvSpPr txBox="1">
            <a:spLocks/>
          </p:cNvSpPr>
          <p:nvPr userDrawn="1"/>
        </p:nvSpPr>
        <p:spPr>
          <a:xfrm>
            <a:off x="0" y="6724790"/>
            <a:ext cx="8515350" cy="138499"/>
          </a:xfrm>
          <a:prstGeom prst="rect">
            <a:avLst/>
          </a:prstGeom>
        </p:spPr>
        <p:txBody>
          <a:bodyPr vert="horz" wrap="square" lIns="91440" tIns="0" rIns="0" bIns="0" rtlCol="0" anchor="t" anchorCtr="0">
            <a:sp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900" b="1" dirty="0">
                <a:solidFill>
                  <a:prstClr val="black"/>
                </a:solidFill>
              </a:rPr>
              <a:t>UNCLASSIFIED//FOUO</a:t>
            </a:r>
          </a:p>
        </p:txBody>
      </p:sp>
      <p:sp>
        <p:nvSpPr>
          <p:cNvPr id="12" name="Classification Top"/>
          <p:cNvSpPr txBox="1">
            <a:spLocks/>
          </p:cNvSpPr>
          <p:nvPr userDrawn="1"/>
        </p:nvSpPr>
        <p:spPr>
          <a:xfrm>
            <a:off x="781050" y="0"/>
            <a:ext cx="7886700" cy="138499"/>
          </a:xfrm>
          <a:prstGeom prst="rect">
            <a:avLst/>
          </a:prstGeom>
        </p:spPr>
        <p:txBody>
          <a:bodyPr vert="horz" lIns="0" tIns="0" rIns="0" bIns="0" rtlCol="0" anchor="t" anchorCtr="0">
            <a:sp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900" b="1" dirty="0">
                <a:solidFill>
                  <a:prstClr val="white"/>
                </a:solidFill>
              </a:rPr>
              <a:t>UNCLASSIFIED//FOUO</a:t>
            </a:r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8256" y="4089863"/>
            <a:ext cx="914433" cy="8351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5289525"/>
      </p:ext>
    </p:extLst>
  </p:cSld>
  <p:clrMapOvr>
    <a:masterClrMapping/>
  </p:clrMapOvr>
  <p:transition spd="slow"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MSC 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6761" y="104035"/>
            <a:ext cx="7955280" cy="480131"/>
          </a:xfrm>
        </p:spPr>
        <p:txBody>
          <a:bodyPr vert="horz" lIns="182880" tIns="45720" rIns="91440" bIns="45720" rtlCol="0" anchor="t" anchorCtr="0">
            <a:spAutoFit/>
          </a:bodyPr>
          <a:lstStyle>
            <a:lvl1pPr>
              <a:defRPr lang="en-US" dirty="0"/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925095"/>
      </p:ext>
    </p:extLst>
  </p:cSld>
  <p:clrMapOvr>
    <a:masterClrMapping/>
  </p:clrMapOvr>
  <p:transition spd="slow"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SC Title, Content and Bump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6761" y="100584"/>
            <a:ext cx="7955280" cy="480131"/>
          </a:xfrm>
        </p:spPr>
        <p:txBody>
          <a:bodyPr vert="horz" lIns="182880" tIns="45720" rIns="91440" bIns="45720" rtlCol="0" anchor="t" anchorCtr="0">
            <a:spAutoFit/>
          </a:bodyPr>
          <a:lstStyle>
            <a:lvl1pPr>
              <a:defRPr lang="en-US" dirty="0"/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 hasCustomPrompt="1"/>
          </p:nvPr>
        </p:nvSpPr>
        <p:spPr>
          <a:xfrm>
            <a:off x="17252" y="6190488"/>
            <a:ext cx="8307388" cy="369332"/>
          </a:xfrm>
        </p:spPr>
        <p:txBody>
          <a:bodyPr vert="horz" wrap="square" lIns="182880" tIns="45720" rIns="91440" bIns="45720" rtlCol="0" anchor="t" anchorCtr="0">
            <a:spAutoFit/>
          </a:bodyPr>
          <a:lstStyle>
            <a:lvl1pPr marL="0" indent="0">
              <a:buFont typeface="Arial" panose="020B0604020202020204" pitchFamily="34" charset="0"/>
              <a:buNone/>
              <a:defRPr lang="en-US" sz="2000" b="1" i="1" smtClean="0">
                <a:solidFill>
                  <a:schemeClr val="tx1"/>
                </a:solidFill>
                <a:ea typeface="+mj-ea"/>
              </a:defRPr>
            </a:lvl1pPr>
            <a:lvl2pPr>
              <a:defRPr lang="en-US" smtClean="0"/>
            </a:lvl2pPr>
            <a:lvl3pPr>
              <a:defRPr lang="en-US" smtClean="0"/>
            </a:lvl3pPr>
            <a:lvl4pPr>
              <a:defRPr lang="en-US" smtClean="0"/>
            </a:lvl4pPr>
            <a:lvl5pPr>
              <a:defRPr lang="en-US"/>
            </a:lvl5pPr>
          </a:lstStyle>
          <a:p>
            <a:pPr marL="0" lvl="0">
              <a:spcBef>
                <a:spcPct val="0"/>
              </a:spcBef>
            </a:pPr>
            <a:r>
              <a:rPr lang="en-US" dirty="0"/>
              <a:t>Click to add bumper</a:t>
            </a:r>
          </a:p>
        </p:txBody>
      </p:sp>
    </p:spTree>
    <p:extLst>
      <p:ext uri="{BB962C8B-B14F-4D97-AF65-F5344CB8AC3E}">
        <p14:creationId xmlns:p14="http://schemas.microsoft.com/office/powerpoint/2010/main" val="383533650"/>
      </p:ext>
    </p:extLst>
  </p:cSld>
  <p:clrMapOvr>
    <a:masterClrMapping/>
  </p:clrMapOvr>
  <p:transition spd="slow"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MSC 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6761" y="100584"/>
            <a:ext cx="7955280" cy="480131"/>
          </a:xfrm>
        </p:spPr>
        <p:txBody>
          <a:bodyPr vert="horz" lIns="182880" tIns="45720" rIns="91440" bIns="45720" rtlCol="0" anchor="t" anchorCtr="0">
            <a:spAutoFit/>
          </a:bodyPr>
          <a:lstStyle>
            <a:lvl1pPr>
              <a:defRPr lang="en-US" dirty="0"/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7182178"/>
      </p:ext>
    </p:extLst>
  </p:cSld>
  <p:clrMapOvr>
    <a:masterClrMapping/>
  </p:clrMapOvr>
  <p:transition spd="slow"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MSC Title, Sub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6761" y="100584"/>
            <a:ext cx="7772400" cy="480131"/>
          </a:xfrm>
        </p:spPr>
        <p:txBody>
          <a:bodyPr vert="horz" lIns="182880" tIns="45720" rIns="91440" bIns="45720" rtlCol="0" anchor="t" anchorCtr="0">
            <a:spAutoFit/>
          </a:bodyPr>
          <a:lstStyle>
            <a:lvl1pPr>
              <a:defRPr lang="en-US" dirty="0"/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6761" y="1144468"/>
            <a:ext cx="7772400" cy="3657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5" hasCustomPrompt="1"/>
          </p:nvPr>
        </p:nvSpPr>
        <p:spPr>
          <a:xfrm>
            <a:off x="836760" y="591864"/>
            <a:ext cx="7470627" cy="369332"/>
          </a:xfrm>
        </p:spPr>
        <p:txBody>
          <a:bodyPr vert="horz" wrap="square" lIns="182880" tIns="45720" rIns="91440" bIns="45720" rtlCol="0" anchor="t" anchorCtr="0">
            <a:spAutoFit/>
          </a:bodyPr>
          <a:lstStyle>
            <a:lvl1pPr marL="0" indent="0">
              <a:buFont typeface="Arial" panose="020B0604020202020204" pitchFamily="34" charset="0"/>
              <a:buNone/>
              <a:defRPr lang="en-US" sz="2000" b="1" i="1" smtClean="0">
                <a:solidFill>
                  <a:schemeClr val="tx1"/>
                </a:solidFill>
                <a:ea typeface="+mj-ea"/>
              </a:defRPr>
            </a:lvl1pPr>
            <a:lvl2pPr>
              <a:defRPr lang="en-US" smtClean="0"/>
            </a:lvl2pPr>
            <a:lvl3pPr>
              <a:defRPr lang="en-US" smtClean="0"/>
            </a:lvl3pPr>
            <a:lvl4pPr>
              <a:defRPr lang="en-US" smtClean="0"/>
            </a:lvl4pPr>
            <a:lvl5pPr>
              <a:defRPr lang="en-US"/>
            </a:lvl5pPr>
          </a:lstStyle>
          <a:p>
            <a:pPr marL="0" lvl="0">
              <a:spcBef>
                <a:spcPct val="0"/>
              </a:spcBef>
            </a:pPr>
            <a:r>
              <a:rPr lang="en-US" dirty="0"/>
              <a:t>Click to add subtitle</a:t>
            </a:r>
          </a:p>
        </p:txBody>
      </p:sp>
    </p:spTree>
    <p:extLst>
      <p:ext uri="{BB962C8B-B14F-4D97-AF65-F5344CB8AC3E}">
        <p14:creationId xmlns:p14="http://schemas.microsoft.com/office/powerpoint/2010/main" val="863486807"/>
      </p:ext>
    </p:extLst>
  </p:cSld>
  <p:clrMapOvr>
    <a:masterClrMapping/>
  </p:clrMapOvr>
  <p:transition spd="slow"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MSC Title, Subtitle, Content and Bump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6761" y="100584"/>
            <a:ext cx="7772400" cy="480131"/>
          </a:xfrm>
        </p:spPr>
        <p:txBody>
          <a:bodyPr vert="horz" lIns="182880" tIns="45720" rIns="91440" bIns="45720" rtlCol="0" anchor="t" anchorCtr="0">
            <a:spAutoFit/>
          </a:bodyPr>
          <a:lstStyle>
            <a:lvl1pPr>
              <a:defRPr lang="en-US" dirty="0"/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6761" y="1144468"/>
            <a:ext cx="7772400" cy="3657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 hasCustomPrompt="1"/>
          </p:nvPr>
        </p:nvSpPr>
        <p:spPr>
          <a:xfrm>
            <a:off x="17252" y="6193640"/>
            <a:ext cx="8307388" cy="369332"/>
          </a:xfrm>
        </p:spPr>
        <p:txBody>
          <a:bodyPr vert="horz" lIns="182880" tIns="45720" rIns="91440" bIns="45720" rtlCol="0" anchor="t" anchorCtr="0">
            <a:spAutoFit/>
          </a:bodyPr>
          <a:lstStyle>
            <a:lvl1pPr marL="0" indent="0">
              <a:buFont typeface="Arial" panose="020B0604020202020204" pitchFamily="34" charset="0"/>
              <a:buNone/>
              <a:defRPr lang="en-US" sz="2000" b="1" i="1" smtClean="0">
                <a:solidFill>
                  <a:schemeClr val="tx1"/>
                </a:solidFill>
                <a:ea typeface="+mj-ea"/>
              </a:defRPr>
            </a:lvl1pPr>
            <a:lvl2pPr>
              <a:defRPr lang="en-US" smtClean="0"/>
            </a:lvl2pPr>
            <a:lvl3pPr>
              <a:defRPr lang="en-US" smtClean="0"/>
            </a:lvl3pPr>
            <a:lvl4pPr>
              <a:defRPr lang="en-US" smtClean="0"/>
            </a:lvl4pPr>
            <a:lvl5pPr>
              <a:defRPr lang="en-US"/>
            </a:lvl5pPr>
          </a:lstStyle>
          <a:p>
            <a:pPr marL="0" lvl="0">
              <a:spcBef>
                <a:spcPct val="0"/>
              </a:spcBef>
            </a:pPr>
            <a:r>
              <a:rPr lang="en-US" dirty="0"/>
              <a:t>Click to add bumper</a:t>
            </a:r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5" hasCustomPrompt="1"/>
          </p:nvPr>
        </p:nvSpPr>
        <p:spPr>
          <a:xfrm>
            <a:off x="836760" y="591864"/>
            <a:ext cx="7470627" cy="369332"/>
          </a:xfrm>
        </p:spPr>
        <p:txBody>
          <a:bodyPr vert="horz" wrap="square" lIns="182880" tIns="45720" rIns="91440" bIns="45720" rtlCol="0" anchor="t" anchorCtr="0">
            <a:spAutoFit/>
          </a:bodyPr>
          <a:lstStyle>
            <a:lvl1pPr marL="0" indent="0">
              <a:buFont typeface="Arial" panose="020B0604020202020204" pitchFamily="34" charset="0"/>
              <a:buNone/>
              <a:defRPr lang="en-US" sz="2000" b="1" i="1" smtClean="0">
                <a:solidFill>
                  <a:schemeClr val="tx1"/>
                </a:solidFill>
                <a:ea typeface="+mj-ea"/>
              </a:defRPr>
            </a:lvl1pPr>
            <a:lvl2pPr>
              <a:defRPr lang="en-US" smtClean="0"/>
            </a:lvl2pPr>
            <a:lvl3pPr>
              <a:defRPr lang="en-US" smtClean="0"/>
            </a:lvl3pPr>
            <a:lvl4pPr>
              <a:defRPr lang="en-US" smtClean="0"/>
            </a:lvl4pPr>
            <a:lvl5pPr>
              <a:defRPr lang="en-US"/>
            </a:lvl5pPr>
          </a:lstStyle>
          <a:p>
            <a:pPr marL="0" lvl="0">
              <a:spcBef>
                <a:spcPct val="0"/>
              </a:spcBef>
            </a:pPr>
            <a:r>
              <a:rPr lang="en-US" dirty="0"/>
              <a:t>Click to add subtitle</a:t>
            </a:r>
          </a:p>
        </p:txBody>
      </p:sp>
    </p:spTree>
    <p:extLst>
      <p:ext uri="{BB962C8B-B14F-4D97-AF65-F5344CB8AC3E}">
        <p14:creationId xmlns:p14="http://schemas.microsoft.com/office/powerpoint/2010/main" val="3856368309"/>
      </p:ext>
    </p:extLst>
  </p:cSld>
  <p:clrMapOvr>
    <a:masterClrMapping/>
  </p:clrMapOvr>
  <p:transition spd="slow">
    <p:fad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MSC Title, Subtitle and Bump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6761" y="100584"/>
            <a:ext cx="7772400" cy="480131"/>
          </a:xfrm>
        </p:spPr>
        <p:txBody>
          <a:bodyPr vert="horz" lIns="182880" tIns="45720" rIns="91440" bIns="45720" rtlCol="0" anchor="t" anchorCtr="0">
            <a:spAutoFit/>
          </a:bodyPr>
          <a:lstStyle>
            <a:lvl1pPr>
              <a:defRPr lang="en-US" dirty="0"/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 hasCustomPrompt="1"/>
          </p:nvPr>
        </p:nvSpPr>
        <p:spPr>
          <a:xfrm>
            <a:off x="17252" y="6193640"/>
            <a:ext cx="8307388" cy="369332"/>
          </a:xfrm>
        </p:spPr>
        <p:txBody>
          <a:bodyPr vert="horz" lIns="182880" tIns="45720" rIns="91440" bIns="45720" rtlCol="0" anchor="t" anchorCtr="0">
            <a:spAutoFit/>
          </a:bodyPr>
          <a:lstStyle>
            <a:lvl1pPr marL="0" indent="0">
              <a:buFont typeface="Arial" panose="020B0604020202020204" pitchFamily="34" charset="0"/>
              <a:buNone/>
              <a:defRPr lang="en-US" sz="2000" b="1" i="1" smtClean="0">
                <a:solidFill>
                  <a:schemeClr val="tx1"/>
                </a:solidFill>
                <a:ea typeface="+mj-ea"/>
              </a:defRPr>
            </a:lvl1pPr>
            <a:lvl2pPr>
              <a:defRPr lang="en-US" smtClean="0"/>
            </a:lvl2pPr>
            <a:lvl3pPr>
              <a:defRPr lang="en-US" smtClean="0"/>
            </a:lvl3pPr>
            <a:lvl4pPr>
              <a:defRPr lang="en-US" smtClean="0"/>
            </a:lvl4pPr>
            <a:lvl5pPr>
              <a:defRPr lang="en-US"/>
            </a:lvl5pPr>
          </a:lstStyle>
          <a:p>
            <a:pPr marL="0" lvl="0">
              <a:spcBef>
                <a:spcPct val="0"/>
              </a:spcBef>
            </a:pPr>
            <a:r>
              <a:rPr lang="en-US" dirty="0"/>
              <a:t>Click to add bumper</a:t>
            </a:r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5" hasCustomPrompt="1"/>
          </p:nvPr>
        </p:nvSpPr>
        <p:spPr>
          <a:xfrm>
            <a:off x="836760" y="591864"/>
            <a:ext cx="7470627" cy="369332"/>
          </a:xfrm>
        </p:spPr>
        <p:txBody>
          <a:bodyPr vert="horz" wrap="square" lIns="182880" tIns="45720" rIns="91440" bIns="45720" rtlCol="0" anchor="t" anchorCtr="0">
            <a:spAutoFit/>
          </a:bodyPr>
          <a:lstStyle>
            <a:lvl1pPr marL="0" indent="0">
              <a:buFont typeface="Arial" panose="020B0604020202020204" pitchFamily="34" charset="0"/>
              <a:buNone/>
              <a:defRPr lang="en-US" sz="2000" b="1" i="1" smtClean="0">
                <a:solidFill>
                  <a:schemeClr val="tx1"/>
                </a:solidFill>
                <a:ea typeface="+mj-ea"/>
              </a:defRPr>
            </a:lvl1pPr>
            <a:lvl2pPr>
              <a:defRPr lang="en-US" smtClean="0"/>
            </a:lvl2pPr>
            <a:lvl3pPr>
              <a:defRPr lang="en-US" smtClean="0"/>
            </a:lvl3pPr>
            <a:lvl4pPr>
              <a:defRPr lang="en-US" smtClean="0"/>
            </a:lvl4pPr>
            <a:lvl5pPr>
              <a:defRPr lang="en-US"/>
            </a:lvl5pPr>
          </a:lstStyle>
          <a:p>
            <a:pPr marL="0" lvl="0">
              <a:spcBef>
                <a:spcPct val="0"/>
              </a:spcBef>
            </a:pPr>
            <a:r>
              <a:rPr lang="en-US" dirty="0"/>
              <a:t>Click to add subtitle</a:t>
            </a:r>
          </a:p>
        </p:txBody>
      </p:sp>
    </p:spTree>
    <p:extLst>
      <p:ext uri="{BB962C8B-B14F-4D97-AF65-F5344CB8AC3E}">
        <p14:creationId xmlns:p14="http://schemas.microsoft.com/office/powerpoint/2010/main" val="3393172283"/>
      </p:ext>
    </p:extLst>
  </p:cSld>
  <p:clrMapOvr>
    <a:masterClrMapping/>
  </p:clrMapOvr>
  <p:transition spd="slow">
    <p:fad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SC Title and Bump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6761" y="100584"/>
            <a:ext cx="7772400" cy="480131"/>
          </a:xfrm>
        </p:spPr>
        <p:txBody>
          <a:bodyPr vert="horz" lIns="182880" tIns="45720" rIns="91440" bIns="45720" rtlCol="0" anchor="t" anchorCtr="0">
            <a:spAutoFit/>
          </a:bodyPr>
          <a:lstStyle>
            <a:lvl1pPr>
              <a:defRPr lang="en-US" dirty="0"/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 hasCustomPrompt="1"/>
          </p:nvPr>
        </p:nvSpPr>
        <p:spPr>
          <a:xfrm>
            <a:off x="17252" y="6193640"/>
            <a:ext cx="8307388" cy="369332"/>
          </a:xfrm>
        </p:spPr>
        <p:txBody>
          <a:bodyPr vert="horz" lIns="182880" tIns="45720" rIns="91440" bIns="45720" rtlCol="0" anchor="t" anchorCtr="0">
            <a:spAutoFit/>
          </a:bodyPr>
          <a:lstStyle>
            <a:lvl1pPr marL="0" indent="0">
              <a:buFont typeface="Arial" panose="020B0604020202020204" pitchFamily="34" charset="0"/>
              <a:buNone/>
              <a:defRPr lang="en-US" sz="2000" b="1" i="1" smtClean="0">
                <a:solidFill>
                  <a:schemeClr val="tx1"/>
                </a:solidFill>
                <a:ea typeface="+mj-ea"/>
              </a:defRPr>
            </a:lvl1pPr>
            <a:lvl2pPr>
              <a:defRPr lang="en-US" smtClean="0"/>
            </a:lvl2pPr>
            <a:lvl3pPr>
              <a:defRPr lang="en-US" smtClean="0"/>
            </a:lvl3pPr>
            <a:lvl4pPr>
              <a:defRPr lang="en-US" smtClean="0"/>
            </a:lvl4pPr>
            <a:lvl5pPr>
              <a:defRPr lang="en-US"/>
            </a:lvl5pPr>
          </a:lstStyle>
          <a:p>
            <a:pPr marL="0" lvl="0">
              <a:spcBef>
                <a:spcPct val="0"/>
              </a:spcBef>
            </a:pPr>
            <a:r>
              <a:rPr lang="en-US" dirty="0"/>
              <a:t>Click to add bumper</a:t>
            </a:r>
          </a:p>
        </p:txBody>
      </p:sp>
    </p:spTree>
    <p:extLst>
      <p:ext uri="{BB962C8B-B14F-4D97-AF65-F5344CB8AC3E}">
        <p14:creationId xmlns:p14="http://schemas.microsoft.com/office/powerpoint/2010/main" val="694997515"/>
      </p:ext>
    </p:extLst>
  </p:cSld>
  <p:clrMapOvr>
    <a:masterClrMapping/>
  </p:clrMapOvr>
  <p:transition spd="slow">
    <p:fad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MSC Title and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6761" y="100584"/>
            <a:ext cx="7772400" cy="480131"/>
          </a:xfrm>
        </p:spPr>
        <p:txBody>
          <a:bodyPr vert="horz" lIns="182880" tIns="45720" rIns="91440" bIns="45720" rtlCol="0" anchor="t" anchorCtr="0">
            <a:spAutoFit/>
          </a:bodyPr>
          <a:lstStyle>
            <a:lvl1pPr>
              <a:defRPr lang="en-US" dirty="0"/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5" hasCustomPrompt="1"/>
          </p:nvPr>
        </p:nvSpPr>
        <p:spPr>
          <a:xfrm>
            <a:off x="836760" y="591864"/>
            <a:ext cx="7470627" cy="369332"/>
          </a:xfrm>
        </p:spPr>
        <p:txBody>
          <a:bodyPr vert="horz" wrap="square" lIns="182880" tIns="45720" rIns="91440" bIns="45720" rtlCol="0" anchor="t" anchorCtr="0">
            <a:spAutoFit/>
          </a:bodyPr>
          <a:lstStyle>
            <a:lvl1pPr marL="0" indent="0">
              <a:buFont typeface="Arial" panose="020B0604020202020204" pitchFamily="34" charset="0"/>
              <a:buNone/>
              <a:defRPr lang="en-US" sz="2000" b="1" i="1" smtClean="0">
                <a:solidFill>
                  <a:schemeClr val="tx1"/>
                </a:solidFill>
                <a:ea typeface="+mj-ea"/>
              </a:defRPr>
            </a:lvl1pPr>
            <a:lvl2pPr>
              <a:defRPr lang="en-US" smtClean="0"/>
            </a:lvl2pPr>
            <a:lvl3pPr>
              <a:defRPr lang="en-US" smtClean="0"/>
            </a:lvl3pPr>
            <a:lvl4pPr>
              <a:defRPr lang="en-US" smtClean="0"/>
            </a:lvl4pPr>
            <a:lvl5pPr>
              <a:defRPr lang="en-US"/>
            </a:lvl5pPr>
          </a:lstStyle>
          <a:p>
            <a:pPr marL="0" lvl="0">
              <a:spcBef>
                <a:spcPct val="0"/>
              </a:spcBef>
            </a:pPr>
            <a:r>
              <a:rPr lang="en-US" dirty="0"/>
              <a:t>Click to add subtitle</a:t>
            </a:r>
          </a:p>
        </p:txBody>
      </p:sp>
    </p:spTree>
    <p:extLst>
      <p:ext uri="{BB962C8B-B14F-4D97-AF65-F5344CB8AC3E}">
        <p14:creationId xmlns:p14="http://schemas.microsoft.com/office/powerpoint/2010/main" val="538232263"/>
      </p:ext>
    </p:extLst>
  </p:cSld>
  <p:clrMapOvr>
    <a:masterClrMapping/>
  </p:clrMapOvr>
  <p:transition spd="slow">
    <p:fad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MSC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6474495"/>
      </p:ext>
    </p:extLst>
  </p:cSld>
  <p:clrMapOvr>
    <a:masterClrMapping/>
  </p:clrMapOvr>
  <p:transition spd="slow">
    <p:fad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SC 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38754" y="2471681"/>
            <a:ext cx="7886700" cy="1421928"/>
          </a:xfrm>
        </p:spPr>
        <p:txBody>
          <a:bodyPr anchor="b"/>
          <a:lstStyle>
            <a:lvl1pPr>
              <a:defRPr sz="48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6432639"/>
      </p:ext>
    </p:extLst>
  </p:cSld>
  <p:clrMapOvr>
    <a:masterClrMapping/>
  </p:clrMapOvr>
  <p:transition spd="slow">
    <p:fad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MSC 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6761" y="100584"/>
            <a:ext cx="7955280" cy="480131"/>
          </a:xfrm>
        </p:spPr>
        <p:txBody>
          <a:bodyPr vert="horz" lIns="182880" tIns="45720" rIns="91440" bIns="45720" rtlCol="0" anchor="t" anchorCtr="0">
            <a:spAutoFit/>
          </a:bodyPr>
          <a:lstStyle>
            <a:lvl1pPr>
              <a:defRPr lang="en-US" dirty="0"/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2292636"/>
      </p:ext>
    </p:extLst>
  </p:cSld>
  <p:clrMapOvr>
    <a:masterClrMapping/>
  </p:clrMapOvr>
  <p:transition spd="slow">
    <p:fad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MSC 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100584"/>
            <a:ext cx="7955280" cy="480131"/>
          </a:xfrm>
        </p:spPr>
        <p:txBody>
          <a:bodyPr vert="horz" lIns="182880" tIns="45720" rIns="91440" bIns="45720" rtlCol="0" anchor="t" anchorCtr="0">
            <a:spAutoFit/>
          </a:bodyPr>
          <a:lstStyle>
            <a:lvl1pPr>
              <a:defRPr lang="en-US" dirty="0"/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8981456"/>
      </p:ext>
    </p:extLst>
  </p:cSld>
  <p:clrMapOvr>
    <a:masterClrMapping/>
  </p:clrMapOvr>
  <p:transition spd="slow">
    <p:fad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MSC 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7" y="100584"/>
            <a:ext cx="7955280" cy="480131"/>
          </a:xfrm>
        </p:spPr>
        <p:txBody>
          <a:bodyPr vert="horz" lIns="182880" tIns="45720" rIns="91440" bIns="45720" rtlCol="0" anchor="t" anchorCtr="0">
            <a:spAutoFit/>
          </a:bodyPr>
          <a:lstStyle>
            <a:lvl1pPr>
              <a:defRPr lang="en-US" dirty="0"/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278484693"/>
      </p:ext>
    </p:extLst>
  </p:cSld>
  <p:clrMapOvr>
    <a:masterClrMapping/>
  </p:clrMapOvr>
  <p:transition spd="slow">
    <p:fade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MSC Title Slide">
    <p:bg>
      <p:bgPr>
        <a:gradFill>
          <a:gsLst>
            <a:gs pos="0">
              <a:srgbClr val="7F7F73">
                <a:lumMod val="5000"/>
                <a:lumOff val="95000"/>
              </a:srgbClr>
            </a:gs>
            <a:gs pos="74000">
              <a:srgbClr val="7F7F73"/>
            </a:gs>
            <a:gs pos="83000">
              <a:srgbClr val="7F7F73"/>
            </a:gs>
            <a:gs pos="100000">
              <a:srgbClr val="7F7F73">
                <a:lumMod val="50000"/>
                <a:lumOff val="50000"/>
              </a:srgbClr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476875"/>
          </a:xfrm>
          <a:prstGeom prst="rect">
            <a:avLst/>
          </a:prstGeom>
        </p:spPr>
      </p:pic>
      <p:pic>
        <p:nvPicPr>
          <p:cNvPr id="6" name="LowerBar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695700"/>
            <a:ext cx="9144000" cy="3162300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11744" y="5863173"/>
            <a:ext cx="7155611" cy="332399"/>
          </a:xfrm>
        </p:spPr>
        <p:txBody>
          <a:bodyPr wrap="square" lIns="0" tIns="0" rIns="0" bIns="0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ClrTx/>
              <a:buFont typeface="Wingdings" panose="05000000000000000000" pitchFamily="2" charset="2"/>
              <a:buNone/>
              <a:defRPr lang="en-US" sz="2400" b="0" kern="1200" dirty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1744" y="5366881"/>
            <a:ext cx="7155611" cy="484748"/>
          </a:xfrm>
        </p:spPr>
        <p:txBody>
          <a:bodyPr wrap="square" lIns="0" tIns="0" rIns="0" bIns="0" anchor="t" anchorCtr="0">
            <a:spAutoFit/>
          </a:bodyPr>
          <a:lstStyle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3500" b="1" kern="1200" dirty="0">
                <a:solidFill>
                  <a:schemeClr val="bg1"/>
                </a:solidFill>
                <a:effectLst>
                  <a:outerShdw blurRad="88900" dist="38100" dir="3600000" algn="t" rotWithShape="0">
                    <a:prstClr val="black">
                      <a:alpha val="90000"/>
                    </a:prstClr>
                  </a:outerShdw>
                </a:effectLst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lv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</a:pPr>
            <a:r>
              <a:rPr lang="en-US" dirty="0"/>
              <a:t>Click to edit Master title style</a:t>
            </a:r>
          </a:p>
        </p:txBody>
      </p:sp>
      <p:pic>
        <p:nvPicPr>
          <p:cNvPr id="7" name="ArmyLogo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744" y="0"/>
            <a:ext cx="1495425" cy="1857375"/>
          </a:xfrm>
          <a:prstGeom prst="rect">
            <a:avLst/>
          </a:prstGeom>
        </p:spPr>
      </p:pic>
      <p:sp>
        <p:nvSpPr>
          <p:cNvPr id="11" name="Classification Lower"/>
          <p:cNvSpPr txBox="1">
            <a:spLocks/>
          </p:cNvSpPr>
          <p:nvPr userDrawn="1"/>
        </p:nvSpPr>
        <p:spPr>
          <a:xfrm>
            <a:off x="0" y="6724790"/>
            <a:ext cx="8515350" cy="138499"/>
          </a:xfrm>
          <a:prstGeom prst="rect">
            <a:avLst/>
          </a:prstGeom>
        </p:spPr>
        <p:txBody>
          <a:bodyPr vert="horz" wrap="square" lIns="91440" tIns="0" rIns="0" bIns="0" rtlCol="0" anchor="t" anchorCtr="0">
            <a:sp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900" b="1" dirty="0">
                <a:solidFill>
                  <a:prstClr val="black"/>
                </a:solidFill>
              </a:rPr>
              <a:t>UNCLASSIFIED//FOUO</a:t>
            </a:r>
          </a:p>
        </p:txBody>
      </p:sp>
      <p:sp>
        <p:nvSpPr>
          <p:cNvPr id="12" name="Classification Top"/>
          <p:cNvSpPr txBox="1">
            <a:spLocks/>
          </p:cNvSpPr>
          <p:nvPr userDrawn="1"/>
        </p:nvSpPr>
        <p:spPr>
          <a:xfrm>
            <a:off x="781050" y="0"/>
            <a:ext cx="7886700" cy="138499"/>
          </a:xfrm>
          <a:prstGeom prst="rect">
            <a:avLst/>
          </a:prstGeom>
        </p:spPr>
        <p:txBody>
          <a:bodyPr vert="horz" lIns="0" tIns="0" rIns="0" bIns="0" rtlCol="0" anchor="t" anchorCtr="0">
            <a:sp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900" b="1" dirty="0">
                <a:solidFill>
                  <a:prstClr val="white"/>
                </a:solidFill>
              </a:rPr>
              <a:t>UNCLASSIFIED//FOUO</a:t>
            </a:r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8256" y="4089863"/>
            <a:ext cx="914433" cy="8351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3006450"/>
      </p:ext>
    </p:extLst>
  </p:cSld>
  <p:clrMapOvr>
    <a:masterClrMapping/>
  </p:clrMapOvr>
  <p:transition spd="slow">
    <p:fade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MSC 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6761" y="104035"/>
            <a:ext cx="7955280" cy="480131"/>
          </a:xfrm>
        </p:spPr>
        <p:txBody>
          <a:bodyPr vert="horz" lIns="182880" tIns="45720" rIns="91440" bIns="45720" rtlCol="0" anchor="t" anchorCtr="0">
            <a:spAutoFit/>
          </a:bodyPr>
          <a:lstStyle>
            <a:lvl1pPr>
              <a:defRPr lang="en-US" dirty="0"/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3241871"/>
      </p:ext>
    </p:extLst>
  </p:cSld>
  <p:clrMapOvr>
    <a:masterClrMapping/>
  </p:clrMapOvr>
  <p:transition spd="slow">
    <p:fade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SC Title, Content and Bump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6761" y="100584"/>
            <a:ext cx="7955280" cy="480131"/>
          </a:xfrm>
        </p:spPr>
        <p:txBody>
          <a:bodyPr vert="horz" lIns="182880" tIns="45720" rIns="91440" bIns="45720" rtlCol="0" anchor="t" anchorCtr="0">
            <a:spAutoFit/>
          </a:bodyPr>
          <a:lstStyle>
            <a:lvl1pPr>
              <a:defRPr lang="en-US" dirty="0"/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 hasCustomPrompt="1"/>
          </p:nvPr>
        </p:nvSpPr>
        <p:spPr>
          <a:xfrm>
            <a:off x="17252" y="6190488"/>
            <a:ext cx="8307388" cy="369332"/>
          </a:xfrm>
        </p:spPr>
        <p:txBody>
          <a:bodyPr vert="horz" wrap="square" lIns="182880" tIns="45720" rIns="91440" bIns="45720" rtlCol="0" anchor="t" anchorCtr="0">
            <a:spAutoFit/>
          </a:bodyPr>
          <a:lstStyle>
            <a:lvl1pPr marL="0" indent="0">
              <a:buFont typeface="Arial" panose="020B0604020202020204" pitchFamily="34" charset="0"/>
              <a:buNone/>
              <a:defRPr lang="en-US" sz="2000" b="1" i="1" smtClean="0">
                <a:solidFill>
                  <a:schemeClr val="tx1"/>
                </a:solidFill>
                <a:ea typeface="+mj-ea"/>
              </a:defRPr>
            </a:lvl1pPr>
            <a:lvl2pPr>
              <a:defRPr lang="en-US" smtClean="0"/>
            </a:lvl2pPr>
            <a:lvl3pPr>
              <a:defRPr lang="en-US" smtClean="0"/>
            </a:lvl3pPr>
            <a:lvl4pPr>
              <a:defRPr lang="en-US" smtClean="0"/>
            </a:lvl4pPr>
            <a:lvl5pPr>
              <a:defRPr lang="en-US"/>
            </a:lvl5pPr>
          </a:lstStyle>
          <a:p>
            <a:pPr marL="0" lvl="0">
              <a:spcBef>
                <a:spcPct val="0"/>
              </a:spcBef>
            </a:pPr>
            <a:r>
              <a:rPr lang="en-US" dirty="0"/>
              <a:t>Click to add bumper</a:t>
            </a:r>
          </a:p>
        </p:txBody>
      </p:sp>
    </p:spTree>
    <p:extLst>
      <p:ext uri="{BB962C8B-B14F-4D97-AF65-F5344CB8AC3E}">
        <p14:creationId xmlns:p14="http://schemas.microsoft.com/office/powerpoint/2010/main" val="2320270807"/>
      </p:ext>
    </p:extLst>
  </p:cSld>
  <p:clrMapOvr>
    <a:masterClrMapping/>
  </p:clrMapOvr>
  <p:transition spd="slow">
    <p:fade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MSC 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6761" y="100584"/>
            <a:ext cx="7955280" cy="480131"/>
          </a:xfrm>
        </p:spPr>
        <p:txBody>
          <a:bodyPr vert="horz" lIns="182880" tIns="45720" rIns="91440" bIns="45720" rtlCol="0" anchor="t" anchorCtr="0">
            <a:spAutoFit/>
          </a:bodyPr>
          <a:lstStyle>
            <a:lvl1pPr>
              <a:defRPr lang="en-US" dirty="0"/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3050571"/>
      </p:ext>
    </p:extLst>
  </p:cSld>
  <p:clrMapOvr>
    <a:masterClrMapping/>
  </p:clrMapOvr>
  <p:transition spd="slow">
    <p:fade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MSC Title, Sub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6761" y="100584"/>
            <a:ext cx="7772400" cy="480131"/>
          </a:xfrm>
        </p:spPr>
        <p:txBody>
          <a:bodyPr vert="horz" lIns="182880" tIns="45720" rIns="91440" bIns="45720" rtlCol="0" anchor="t" anchorCtr="0">
            <a:spAutoFit/>
          </a:bodyPr>
          <a:lstStyle>
            <a:lvl1pPr>
              <a:defRPr lang="en-US" dirty="0"/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6761" y="1144468"/>
            <a:ext cx="7772400" cy="3657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5" hasCustomPrompt="1"/>
          </p:nvPr>
        </p:nvSpPr>
        <p:spPr>
          <a:xfrm>
            <a:off x="836760" y="591864"/>
            <a:ext cx="7470627" cy="369332"/>
          </a:xfrm>
        </p:spPr>
        <p:txBody>
          <a:bodyPr vert="horz" wrap="square" lIns="182880" tIns="45720" rIns="91440" bIns="45720" rtlCol="0" anchor="t" anchorCtr="0">
            <a:spAutoFit/>
          </a:bodyPr>
          <a:lstStyle>
            <a:lvl1pPr marL="0" indent="0">
              <a:buFont typeface="Arial" panose="020B0604020202020204" pitchFamily="34" charset="0"/>
              <a:buNone/>
              <a:defRPr lang="en-US" sz="2000" b="1" i="1" smtClean="0">
                <a:solidFill>
                  <a:schemeClr val="tx1"/>
                </a:solidFill>
                <a:ea typeface="+mj-ea"/>
              </a:defRPr>
            </a:lvl1pPr>
            <a:lvl2pPr>
              <a:defRPr lang="en-US" smtClean="0"/>
            </a:lvl2pPr>
            <a:lvl3pPr>
              <a:defRPr lang="en-US" smtClean="0"/>
            </a:lvl3pPr>
            <a:lvl4pPr>
              <a:defRPr lang="en-US" smtClean="0"/>
            </a:lvl4pPr>
            <a:lvl5pPr>
              <a:defRPr lang="en-US"/>
            </a:lvl5pPr>
          </a:lstStyle>
          <a:p>
            <a:pPr marL="0" lvl="0">
              <a:spcBef>
                <a:spcPct val="0"/>
              </a:spcBef>
            </a:pPr>
            <a:r>
              <a:rPr lang="en-US" dirty="0"/>
              <a:t>Click to add subtitle</a:t>
            </a:r>
          </a:p>
        </p:txBody>
      </p:sp>
    </p:spTree>
    <p:extLst>
      <p:ext uri="{BB962C8B-B14F-4D97-AF65-F5344CB8AC3E}">
        <p14:creationId xmlns:p14="http://schemas.microsoft.com/office/powerpoint/2010/main" val="4180145403"/>
      </p:ext>
    </p:extLst>
  </p:cSld>
  <p:clrMapOvr>
    <a:masterClrMapping/>
  </p:clrMapOvr>
  <p:transition spd="slow">
    <p:fad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MSC Title, Subtitle, Content and Bump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6761" y="100584"/>
            <a:ext cx="7772400" cy="480131"/>
          </a:xfrm>
        </p:spPr>
        <p:txBody>
          <a:bodyPr vert="horz" lIns="182880" tIns="45720" rIns="91440" bIns="45720" rtlCol="0" anchor="t" anchorCtr="0">
            <a:spAutoFit/>
          </a:bodyPr>
          <a:lstStyle>
            <a:lvl1pPr>
              <a:defRPr lang="en-US" dirty="0"/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6761" y="1144468"/>
            <a:ext cx="7772400" cy="3657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 hasCustomPrompt="1"/>
          </p:nvPr>
        </p:nvSpPr>
        <p:spPr>
          <a:xfrm>
            <a:off x="17252" y="6193640"/>
            <a:ext cx="8307388" cy="369332"/>
          </a:xfrm>
        </p:spPr>
        <p:txBody>
          <a:bodyPr vert="horz" lIns="182880" tIns="45720" rIns="91440" bIns="45720" rtlCol="0" anchor="t" anchorCtr="0">
            <a:spAutoFit/>
          </a:bodyPr>
          <a:lstStyle>
            <a:lvl1pPr marL="0" indent="0">
              <a:buFont typeface="Arial" panose="020B0604020202020204" pitchFamily="34" charset="0"/>
              <a:buNone/>
              <a:defRPr lang="en-US" sz="2000" b="1" i="1" smtClean="0">
                <a:solidFill>
                  <a:schemeClr val="tx1"/>
                </a:solidFill>
                <a:ea typeface="+mj-ea"/>
              </a:defRPr>
            </a:lvl1pPr>
            <a:lvl2pPr>
              <a:defRPr lang="en-US" smtClean="0"/>
            </a:lvl2pPr>
            <a:lvl3pPr>
              <a:defRPr lang="en-US" smtClean="0"/>
            </a:lvl3pPr>
            <a:lvl4pPr>
              <a:defRPr lang="en-US" smtClean="0"/>
            </a:lvl4pPr>
            <a:lvl5pPr>
              <a:defRPr lang="en-US"/>
            </a:lvl5pPr>
          </a:lstStyle>
          <a:p>
            <a:pPr marL="0" lvl="0">
              <a:spcBef>
                <a:spcPct val="0"/>
              </a:spcBef>
            </a:pPr>
            <a:r>
              <a:rPr lang="en-US" dirty="0"/>
              <a:t>Click to add bumper</a:t>
            </a:r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5" hasCustomPrompt="1"/>
          </p:nvPr>
        </p:nvSpPr>
        <p:spPr>
          <a:xfrm>
            <a:off x="836760" y="591864"/>
            <a:ext cx="7470627" cy="369332"/>
          </a:xfrm>
        </p:spPr>
        <p:txBody>
          <a:bodyPr vert="horz" wrap="square" lIns="182880" tIns="45720" rIns="91440" bIns="45720" rtlCol="0" anchor="t" anchorCtr="0">
            <a:spAutoFit/>
          </a:bodyPr>
          <a:lstStyle>
            <a:lvl1pPr marL="0" indent="0">
              <a:buFont typeface="Arial" panose="020B0604020202020204" pitchFamily="34" charset="0"/>
              <a:buNone/>
              <a:defRPr lang="en-US" sz="2000" b="1" i="1" smtClean="0">
                <a:solidFill>
                  <a:schemeClr val="tx1"/>
                </a:solidFill>
                <a:ea typeface="+mj-ea"/>
              </a:defRPr>
            </a:lvl1pPr>
            <a:lvl2pPr>
              <a:defRPr lang="en-US" smtClean="0"/>
            </a:lvl2pPr>
            <a:lvl3pPr>
              <a:defRPr lang="en-US" smtClean="0"/>
            </a:lvl3pPr>
            <a:lvl4pPr>
              <a:defRPr lang="en-US" smtClean="0"/>
            </a:lvl4pPr>
            <a:lvl5pPr>
              <a:defRPr lang="en-US"/>
            </a:lvl5pPr>
          </a:lstStyle>
          <a:p>
            <a:pPr marL="0" lvl="0">
              <a:spcBef>
                <a:spcPct val="0"/>
              </a:spcBef>
            </a:pPr>
            <a:r>
              <a:rPr lang="en-US" dirty="0"/>
              <a:t>Click to add subtitle</a:t>
            </a:r>
          </a:p>
        </p:txBody>
      </p:sp>
    </p:spTree>
    <p:extLst>
      <p:ext uri="{BB962C8B-B14F-4D97-AF65-F5344CB8AC3E}">
        <p14:creationId xmlns:p14="http://schemas.microsoft.com/office/powerpoint/2010/main" val="3620906651"/>
      </p:ext>
    </p:extLst>
  </p:cSld>
  <p:clrMapOvr>
    <a:masterClrMapping/>
  </p:clrMapOvr>
  <p:transition spd="slow">
    <p:fade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MSC Title, Subtitle and Bump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6761" y="100584"/>
            <a:ext cx="7772400" cy="480131"/>
          </a:xfrm>
        </p:spPr>
        <p:txBody>
          <a:bodyPr vert="horz" lIns="182880" tIns="45720" rIns="91440" bIns="45720" rtlCol="0" anchor="t" anchorCtr="0">
            <a:spAutoFit/>
          </a:bodyPr>
          <a:lstStyle>
            <a:lvl1pPr>
              <a:defRPr lang="en-US" dirty="0"/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 hasCustomPrompt="1"/>
          </p:nvPr>
        </p:nvSpPr>
        <p:spPr>
          <a:xfrm>
            <a:off x="17252" y="6193640"/>
            <a:ext cx="8307388" cy="369332"/>
          </a:xfrm>
        </p:spPr>
        <p:txBody>
          <a:bodyPr vert="horz" lIns="182880" tIns="45720" rIns="91440" bIns="45720" rtlCol="0" anchor="t" anchorCtr="0">
            <a:spAutoFit/>
          </a:bodyPr>
          <a:lstStyle>
            <a:lvl1pPr marL="0" indent="0">
              <a:buFont typeface="Arial" panose="020B0604020202020204" pitchFamily="34" charset="0"/>
              <a:buNone/>
              <a:defRPr lang="en-US" sz="2000" b="1" i="1" smtClean="0">
                <a:solidFill>
                  <a:schemeClr val="tx1"/>
                </a:solidFill>
                <a:ea typeface="+mj-ea"/>
              </a:defRPr>
            </a:lvl1pPr>
            <a:lvl2pPr>
              <a:defRPr lang="en-US" smtClean="0"/>
            </a:lvl2pPr>
            <a:lvl3pPr>
              <a:defRPr lang="en-US" smtClean="0"/>
            </a:lvl3pPr>
            <a:lvl4pPr>
              <a:defRPr lang="en-US" smtClean="0"/>
            </a:lvl4pPr>
            <a:lvl5pPr>
              <a:defRPr lang="en-US"/>
            </a:lvl5pPr>
          </a:lstStyle>
          <a:p>
            <a:pPr marL="0" lvl="0">
              <a:spcBef>
                <a:spcPct val="0"/>
              </a:spcBef>
            </a:pPr>
            <a:r>
              <a:rPr lang="en-US" dirty="0"/>
              <a:t>Click to add bumper</a:t>
            </a:r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5" hasCustomPrompt="1"/>
          </p:nvPr>
        </p:nvSpPr>
        <p:spPr>
          <a:xfrm>
            <a:off x="836760" y="591864"/>
            <a:ext cx="7470627" cy="369332"/>
          </a:xfrm>
        </p:spPr>
        <p:txBody>
          <a:bodyPr vert="horz" wrap="square" lIns="182880" tIns="45720" rIns="91440" bIns="45720" rtlCol="0" anchor="t" anchorCtr="0">
            <a:spAutoFit/>
          </a:bodyPr>
          <a:lstStyle>
            <a:lvl1pPr marL="0" indent="0">
              <a:buFont typeface="Arial" panose="020B0604020202020204" pitchFamily="34" charset="0"/>
              <a:buNone/>
              <a:defRPr lang="en-US" sz="2000" b="1" i="1" smtClean="0">
                <a:solidFill>
                  <a:schemeClr val="tx1"/>
                </a:solidFill>
                <a:ea typeface="+mj-ea"/>
              </a:defRPr>
            </a:lvl1pPr>
            <a:lvl2pPr>
              <a:defRPr lang="en-US" smtClean="0"/>
            </a:lvl2pPr>
            <a:lvl3pPr>
              <a:defRPr lang="en-US" smtClean="0"/>
            </a:lvl3pPr>
            <a:lvl4pPr>
              <a:defRPr lang="en-US" smtClean="0"/>
            </a:lvl4pPr>
            <a:lvl5pPr>
              <a:defRPr lang="en-US"/>
            </a:lvl5pPr>
          </a:lstStyle>
          <a:p>
            <a:pPr marL="0" lvl="0">
              <a:spcBef>
                <a:spcPct val="0"/>
              </a:spcBef>
            </a:pPr>
            <a:r>
              <a:rPr lang="en-US" dirty="0"/>
              <a:t>Click to add subtitle</a:t>
            </a:r>
          </a:p>
        </p:txBody>
      </p:sp>
    </p:spTree>
    <p:extLst>
      <p:ext uri="{BB962C8B-B14F-4D97-AF65-F5344CB8AC3E}">
        <p14:creationId xmlns:p14="http://schemas.microsoft.com/office/powerpoint/2010/main" val="765443142"/>
      </p:ext>
    </p:extLst>
  </p:cSld>
  <p:clrMapOvr>
    <a:masterClrMapping/>
  </p:clrMapOvr>
  <p:transition spd="slow">
    <p:fade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SC Title and Bump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6761" y="100584"/>
            <a:ext cx="7772400" cy="480131"/>
          </a:xfrm>
        </p:spPr>
        <p:txBody>
          <a:bodyPr vert="horz" lIns="182880" tIns="45720" rIns="91440" bIns="45720" rtlCol="0" anchor="t" anchorCtr="0">
            <a:spAutoFit/>
          </a:bodyPr>
          <a:lstStyle>
            <a:lvl1pPr>
              <a:defRPr lang="en-US" dirty="0"/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 hasCustomPrompt="1"/>
          </p:nvPr>
        </p:nvSpPr>
        <p:spPr>
          <a:xfrm>
            <a:off x="17252" y="6193640"/>
            <a:ext cx="8307388" cy="369332"/>
          </a:xfrm>
        </p:spPr>
        <p:txBody>
          <a:bodyPr vert="horz" lIns="182880" tIns="45720" rIns="91440" bIns="45720" rtlCol="0" anchor="t" anchorCtr="0">
            <a:spAutoFit/>
          </a:bodyPr>
          <a:lstStyle>
            <a:lvl1pPr marL="0" indent="0">
              <a:buFont typeface="Arial" panose="020B0604020202020204" pitchFamily="34" charset="0"/>
              <a:buNone/>
              <a:defRPr lang="en-US" sz="2000" b="1" i="1" smtClean="0">
                <a:solidFill>
                  <a:schemeClr val="tx1"/>
                </a:solidFill>
                <a:ea typeface="+mj-ea"/>
              </a:defRPr>
            </a:lvl1pPr>
            <a:lvl2pPr>
              <a:defRPr lang="en-US" smtClean="0"/>
            </a:lvl2pPr>
            <a:lvl3pPr>
              <a:defRPr lang="en-US" smtClean="0"/>
            </a:lvl3pPr>
            <a:lvl4pPr>
              <a:defRPr lang="en-US" smtClean="0"/>
            </a:lvl4pPr>
            <a:lvl5pPr>
              <a:defRPr lang="en-US"/>
            </a:lvl5pPr>
          </a:lstStyle>
          <a:p>
            <a:pPr marL="0" lvl="0">
              <a:spcBef>
                <a:spcPct val="0"/>
              </a:spcBef>
            </a:pPr>
            <a:r>
              <a:rPr lang="en-US" dirty="0"/>
              <a:t>Click to add bumper</a:t>
            </a:r>
          </a:p>
        </p:txBody>
      </p:sp>
    </p:spTree>
    <p:extLst>
      <p:ext uri="{BB962C8B-B14F-4D97-AF65-F5344CB8AC3E}">
        <p14:creationId xmlns:p14="http://schemas.microsoft.com/office/powerpoint/2010/main" val="1697905285"/>
      </p:ext>
    </p:extLst>
  </p:cSld>
  <p:clrMapOvr>
    <a:masterClrMapping/>
  </p:clrMapOvr>
  <p:transition spd="slow">
    <p:fade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MSC Title and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6761" y="100584"/>
            <a:ext cx="7772400" cy="480131"/>
          </a:xfrm>
        </p:spPr>
        <p:txBody>
          <a:bodyPr vert="horz" lIns="182880" tIns="45720" rIns="91440" bIns="45720" rtlCol="0" anchor="t" anchorCtr="0">
            <a:spAutoFit/>
          </a:bodyPr>
          <a:lstStyle>
            <a:lvl1pPr>
              <a:defRPr lang="en-US" dirty="0"/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5" hasCustomPrompt="1"/>
          </p:nvPr>
        </p:nvSpPr>
        <p:spPr>
          <a:xfrm>
            <a:off x="836760" y="591864"/>
            <a:ext cx="7470627" cy="369332"/>
          </a:xfrm>
        </p:spPr>
        <p:txBody>
          <a:bodyPr vert="horz" wrap="square" lIns="182880" tIns="45720" rIns="91440" bIns="45720" rtlCol="0" anchor="t" anchorCtr="0">
            <a:spAutoFit/>
          </a:bodyPr>
          <a:lstStyle>
            <a:lvl1pPr marL="0" indent="0">
              <a:buFont typeface="Arial" panose="020B0604020202020204" pitchFamily="34" charset="0"/>
              <a:buNone/>
              <a:defRPr lang="en-US" sz="2000" b="1" i="1" smtClean="0">
                <a:solidFill>
                  <a:schemeClr val="tx1"/>
                </a:solidFill>
                <a:ea typeface="+mj-ea"/>
              </a:defRPr>
            </a:lvl1pPr>
            <a:lvl2pPr>
              <a:defRPr lang="en-US" smtClean="0"/>
            </a:lvl2pPr>
            <a:lvl3pPr>
              <a:defRPr lang="en-US" smtClean="0"/>
            </a:lvl3pPr>
            <a:lvl4pPr>
              <a:defRPr lang="en-US" smtClean="0"/>
            </a:lvl4pPr>
            <a:lvl5pPr>
              <a:defRPr lang="en-US"/>
            </a:lvl5pPr>
          </a:lstStyle>
          <a:p>
            <a:pPr marL="0" lvl="0">
              <a:spcBef>
                <a:spcPct val="0"/>
              </a:spcBef>
            </a:pPr>
            <a:r>
              <a:rPr lang="en-US" dirty="0"/>
              <a:t>Click to add subtitle</a:t>
            </a:r>
          </a:p>
        </p:txBody>
      </p:sp>
    </p:spTree>
    <p:extLst>
      <p:ext uri="{BB962C8B-B14F-4D97-AF65-F5344CB8AC3E}">
        <p14:creationId xmlns:p14="http://schemas.microsoft.com/office/powerpoint/2010/main" val="2767593434"/>
      </p:ext>
    </p:extLst>
  </p:cSld>
  <p:clrMapOvr>
    <a:masterClrMapping/>
  </p:clrMapOvr>
  <p:transition spd="slow">
    <p:fade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MSC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37265283"/>
      </p:ext>
    </p:extLst>
  </p:cSld>
  <p:clrMapOvr>
    <a:masterClrMapping/>
  </p:clrMapOvr>
  <p:transition spd="slow">
    <p:fade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SC 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38754" y="2471681"/>
            <a:ext cx="7886700" cy="1421928"/>
          </a:xfrm>
        </p:spPr>
        <p:txBody>
          <a:bodyPr anchor="b"/>
          <a:lstStyle>
            <a:lvl1pPr>
              <a:defRPr sz="48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4288075"/>
      </p:ext>
    </p:extLst>
  </p:cSld>
  <p:clrMapOvr>
    <a:masterClrMapping/>
  </p:clrMapOvr>
  <p:transition spd="slow">
    <p:fade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MSC 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6761" y="100584"/>
            <a:ext cx="7955280" cy="480131"/>
          </a:xfrm>
        </p:spPr>
        <p:txBody>
          <a:bodyPr vert="horz" lIns="182880" tIns="45720" rIns="91440" bIns="45720" rtlCol="0" anchor="t" anchorCtr="0">
            <a:spAutoFit/>
          </a:bodyPr>
          <a:lstStyle>
            <a:lvl1pPr>
              <a:defRPr lang="en-US" dirty="0"/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172081"/>
      </p:ext>
    </p:extLst>
  </p:cSld>
  <p:clrMapOvr>
    <a:masterClrMapping/>
  </p:clrMapOvr>
  <p:transition spd="slow">
    <p:fade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MSC 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100584"/>
            <a:ext cx="7955280" cy="480131"/>
          </a:xfrm>
        </p:spPr>
        <p:txBody>
          <a:bodyPr vert="horz" lIns="182880" tIns="45720" rIns="91440" bIns="45720" rtlCol="0" anchor="t" anchorCtr="0">
            <a:spAutoFit/>
          </a:bodyPr>
          <a:lstStyle>
            <a:lvl1pPr>
              <a:defRPr lang="en-US" dirty="0"/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769649"/>
      </p:ext>
    </p:extLst>
  </p:cSld>
  <p:clrMapOvr>
    <a:masterClrMapping/>
  </p:clrMapOvr>
  <p:transition spd="slow">
    <p:fade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MSC 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7" y="100584"/>
            <a:ext cx="7955280" cy="480131"/>
          </a:xfrm>
        </p:spPr>
        <p:txBody>
          <a:bodyPr vert="horz" lIns="182880" tIns="45720" rIns="91440" bIns="45720" rtlCol="0" anchor="t" anchorCtr="0">
            <a:spAutoFit/>
          </a:bodyPr>
          <a:lstStyle>
            <a:lvl1pPr>
              <a:defRPr lang="en-US" dirty="0"/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80601535"/>
      </p:ext>
    </p:extLst>
  </p:cSld>
  <p:clrMapOvr>
    <a:masterClrMapping/>
  </p:clrMapOvr>
  <p:transition spd="slow">
    <p:fade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MSC Title Slide">
    <p:bg>
      <p:bgPr>
        <a:gradFill>
          <a:gsLst>
            <a:gs pos="0">
              <a:srgbClr val="7F7F73">
                <a:lumMod val="5000"/>
                <a:lumOff val="95000"/>
              </a:srgbClr>
            </a:gs>
            <a:gs pos="74000">
              <a:srgbClr val="7F7F73"/>
            </a:gs>
            <a:gs pos="83000">
              <a:srgbClr val="7F7F73"/>
            </a:gs>
            <a:gs pos="100000">
              <a:srgbClr val="7F7F73">
                <a:lumMod val="50000"/>
                <a:lumOff val="50000"/>
              </a:srgbClr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476875"/>
          </a:xfrm>
          <a:prstGeom prst="rect">
            <a:avLst/>
          </a:prstGeom>
        </p:spPr>
      </p:pic>
      <p:pic>
        <p:nvPicPr>
          <p:cNvPr id="6" name="LowerBar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695700"/>
            <a:ext cx="9144000" cy="3162300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11744" y="5863173"/>
            <a:ext cx="7155611" cy="332399"/>
          </a:xfrm>
        </p:spPr>
        <p:txBody>
          <a:bodyPr wrap="square" lIns="0" tIns="0" rIns="0" bIns="0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ClrTx/>
              <a:buFont typeface="Wingdings" panose="05000000000000000000" pitchFamily="2" charset="2"/>
              <a:buNone/>
              <a:defRPr lang="en-US" sz="2400" b="0" kern="1200" dirty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1744" y="5366881"/>
            <a:ext cx="7155611" cy="484748"/>
          </a:xfrm>
        </p:spPr>
        <p:txBody>
          <a:bodyPr wrap="square" lIns="0" tIns="0" rIns="0" bIns="0" anchor="t" anchorCtr="0">
            <a:spAutoFit/>
          </a:bodyPr>
          <a:lstStyle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3500" b="1" kern="1200" dirty="0">
                <a:solidFill>
                  <a:schemeClr val="bg1"/>
                </a:solidFill>
                <a:effectLst>
                  <a:outerShdw blurRad="88900" dist="38100" dir="3600000" algn="t" rotWithShape="0">
                    <a:prstClr val="black">
                      <a:alpha val="90000"/>
                    </a:prstClr>
                  </a:outerShdw>
                </a:effectLst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lv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</a:pPr>
            <a:r>
              <a:rPr lang="en-US" dirty="0"/>
              <a:t>Click to edit Master title style</a:t>
            </a:r>
          </a:p>
        </p:txBody>
      </p:sp>
      <p:pic>
        <p:nvPicPr>
          <p:cNvPr id="7" name="ArmyLogo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744" y="0"/>
            <a:ext cx="1495425" cy="1857375"/>
          </a:xfrm>
          <a:prstGeom prst="rect">
            <a:avLst/>
          </a:prstGeom>
        </p:spPr>
      </p:pic>
      <p:sp>
        <p:nvSpPr>
          <p:cNvPr id="11" name="Classification Lower"/>
          <p:cNvSpPr txBox="1">
            <a:spLocks/>
          </p:cNvSpPr>
          <p:nvPr userDrawn="1"/>
        </p:nvSpPr>
        <p:spPr>
          <a:xfrm>
            <a:off x="0" y="6724790"/>
            <a:ext cx="8515350" cy="138499"/>
          </a:xfrm>
          <a:prstGeom prst="rect">
            <a:avLst/>
          </a:prstGeom>
        </p:spPr>
        <p:txBody>
          <a:bodyPr vert="horz" wrap="square" lIns="91440" tIns="0" rIns="0" bIns="0" rtlCol="0" anchor="t" anchorCtr="0">
            <a:sp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900" b="1" dirty="0">
                <a:solidFill>
                  <a:prstClr val="black"/>
                </a:solidFill>
              </a:rPr>
              <a:t>UNCLASSIFIED//FOUO</a:t>
            </a:r>
          </a:p>
        </p:txBody>
      </p:sp>
      <p:sp>
        <p:nvSpPr>
          <p:cNvPr id="12" name="Classification Top"/>
          <p:cNvSpPr txBox="1">
            <a:spLocks/>
          </p:cNvSpPr>
          <p:nvPr userDrawn="1"/>
        </p:nvSpPr>
        <p:spPr>
          <a:xfrm>
            <a:off x="781050" y="0"/>
            <a:ext cx="7886700" cy="138499"/>
          </a:xfrm>
          <a:prstGeom prst="rect">
            <a:avLst/>
          </a:prstGeom>
        </p:spPr>
        <p:txBody>
          <a:bodyPr vert="horz" lIns="0" tIns="0" rIns="0" bIns="0" rtlCol="0" anchor="t" anchorCtr="0">
            <a:sp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900" b="1" dirty="0">
                <a:solidFill>
                  <a:prstClr val="white"/>
                </a:solidFill>
              </a:rPr>
              <a:t>UNCLASSIFIED//FOUO</a:t>
            </a:r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8256" y="4089863"/>
            <a:ext cx="914433" cy="8351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175493"/>
      </p:ext>
    </p:extLst>
  </p:cSld>
  <p:clrMapOvr>
    <a:masterClrMapping/>
  </p:clrMapOvr>
  <p:transition spd="slow">
    <p:fade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MSC 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6761" y="104035"/>
            <a:ext cx="7955280" cy="480131"/>
          </a:xfrm>
        </p:spPr>
        <p:txBody>
          <a:bodyPr vert="horz" lIns="182880" tIns="45720" rIns="91440" bIns="45720" rtlCol="0" anchor="t" anchorCtr="0">
            <a:spAutoFit/>
          </a:bodyPr>
          <a:lstStyle>
            <a:lvl1pPr>
              <a:defRPr lang="en-US" dirty="0"/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5120702"/>
      </p:ext>
    </p:extLst>
  </p:cSld>
  <p:clrMapOvr>
    <a:masterClrMapping/>
  </p:clrMapOvr>
  <p:transition spd="slow">
    <p:fade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SC Title, Content and Bump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6761" y="100584"/>
            <a:ext cx="7955280" cy="480131"/>
          </a:xfrm>
        </p:spPr>
        <p:txBody>
          <a:bodyPr vert="horz" lIns="182880" tIns="45720" rIns="91440" bIns="45720" rtlCol="0" anchor="t" anchorCtr="0">
            <a:spAutoFit/>
          </a:bodyPr>
          <a:lstStyle>
            <a:lvl1pPr>
              <a:defRPr lang="en-US" dirty="0"/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 hasCustomPrompt="1"/>
          </p:nvPr>
        </p:nvSpPr>
        <p:spPr>
          <a:xfrm>
            <a:off x="17252" y="6190488"/>
            <a:ext cx="8307388" cy="369332"/>
          </a:xfrm>
        </p:spPr>
        <p:txBody>
          <a:bodyPr vert="horz" wrap="square" lIns="182880" tIns="45720" rIns="91440" bIns="45720" rtlCol="0" anchor="t" anchorCtr="0">
            <a:spAutoFit/>
          </a:bodyPr>
          <a:lstStyle>
            <a:lvl1pPr marL="0" indent="0">
              <a:buFont typeface="Arial" panose="020B0604020202020204" pitchFamily="34" charset="0"/>
              <a:buNone/>
              <a:defRPr lang="en-US" sz="2000" b="1" i="1" smtClean="0">
                <a:solidFill>
                  <a:schemeClr val="tx1"/>
                </a:solidFill>
                <a:ea typeface="+mj-ea"/>
              </a:defRPr>
            </a:lvl1pPr>
            <a:lvl2pPr>
              <a:defRPr lang="en-US" smtClean="0"/>
            </a:lvl2pPr>
            <a:lvl3pPr>
              <a:defRPr lang="en-US" smtClean="0"/>
            </a:lvl3pPr>
            <a:lvl4pPr>
              <a:defRPr lang="en-US" smtClean="0"/>
            </a:lvl4pPr>
            <a:lvl5pPr>
              <a:defRPr lang="en-US"/>
            </a:lvl5pPr>
          </a:lstStyle>
          <a:p>
            <a:pPr marL="0" lvl="0">
              <a:spcBef>
                <a:spcPct val="0"/>
              </a:spcBef>
            </a:pPr>
            <a:r>
              <a:rPr lang="en-US" dirty="0"/>
              <a:t>Click to add bumper</a:t>
            </a:r>
          </a:p>
        </p:txBody>
      </p:sp>
    </p:spTree>
    <p:extLst>
      <p:ext uri="{BB962C8B-B14F-4D97-AF65-F5344CB8AC3E}">
        <p14:creationId xmlns:p14="http://schemas.microsoft.com/office/powerpoint/2010/main" val="523298755"/>
      </p:ext>
    </p:extLst>
  </p:cSld>
  <p:clrMapOvr>
    <a:masterClrMapping/>
  </p:clrMapOvr>
  <p:transition spd="slow">
    <p:fade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MSC 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6761" y="100584"/>
            <a:ext cx="7955280" cy="480131"/>
          </a:xfrm>
        </p:spPr>
        <p:txBody>
          <a:bodyPr vert="horz" lIns="182880" tIns="45720" rIns="91440" bIns="45720" rtlCol="0" anchor="t" anchorCtr="0">
            <a:spAutoFit/>
          </a:bodyPr>
          <a:lstStyle>
            <a:lvl1pPr>
              <a:defRPr lang="en-US" dirty="0"/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937892"/>
      </p:ext>
    </p:extLst>
  </p:cSld>
  <p:clrMapOvr>
    <a:masterClrMapping/>
  </p:clrMapOvr>
  <p:transition spd="slow">
    <p:fade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MSC Title, Sub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6761" y="100584"/>
            <a:ext cx="7772400" cy="480131"/>
          </a:xfrm>
        </p:spPr>
        <p:txBody>
          <a:bodyPr vert="horz" lIns="182880" tIns="45720" rIns="91440" bIns="45720" rtlCol="0" anchor="t" anchorCtr="0">
            <a:spAutoFit/>
          </a:bodyPr>
          <a:lstStyle>
            <a:lvl1pPr>
              <a:defRPr lang="en-US" dirty="0"/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6761" y="1144468"/>
            <a:ext cx="7772400" cy="3657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5" hasCustomPrompt="1"/>
          </p:nvPr>
        </p:nvSpPr>
        <p:spPr>
          <a:xfrm>
            <a:off x="836760" y="591864"/>
            <a:ext cx="7470627" cy="369332"/>
          </a:xfrm>
        </p:spPr>
        <p:txBody>
          <a:bodyPr vert="horz" wrap="square" lIns="182880" tIns="45720" rIns="91440" bIns="45720" rtlCol="0" anchor="t" anchorCtr="0">
            <a:spAutoFit/>
          </a:bodyPr>
          <a:lstStyle>
            <a:lvl1pPr marL="0" indent="0">
              <a:buFont typeface="Arial" panose="020B0604020202020204" pitchFamily="34" charset="0"/>
              <a:buNone/>
              <a:defRPr lang="en-US" sz="2000" b="1" i="1" smtClean="0">
                <a:solidFill>
                  <a:schemeClr val="tx1"/>
                </a:solidFill>
                <a:ea typeface="+mj-ea"/>
              </a:defRPr>
            </a:lvl1pPr>
            <a:lvl2pPr>
              <a:defRPr lang="en-US" smtClean="0"/>
            </a:lvl2pPr>
            <a:lvl3pPr>
              <a:defRPr lang="en-US" smtClean="0"/>
            </a:lvl3pPr>
            <a:lvl4pPr>
              <a:defRPr lang="en-US" smtClean="0"/>
            </a:lvl4pPr>
            <a:lvl5pPr>
              <a:defRPr lang="en-US"/>
            </a:lvl5pPr>
          </a:lstStyle>
          <a:p>
            <a:pPr marL="0" lvl="0">
              <a:spcBef>
                <a:spcPct val="0"/>
              </a:spcBef>
            </a:pPr>
            <a:r>
              <a:rPr lang="en-US" dirty="0"/>
              <a:t>Click to add subtitle</a:t>
            </a:r>
          </a:p>
        </p:txBody>
      </p:sp>
    </p:spTree>
    <p:extLst>
      <p:ext uri="{BB962C8B-B14F-4D97-AF65-F5344CB8AC3E}">
        <p14:creationId xmlns:p14="http://schemas.microsoft.com/office/powerpoint/2010/main" val="696813464"/>
      </p:ext>
    </p:extLst>
  </p:cSld>
  <p:clrMapOvr>
    <a:masterClrMapping/>
  </p:clrMapOvr>
  <p:transition spd="slow">
    <p:fade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MSC Title, Subtitle, Content and Bump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6761" y="100584"/>
            <a:ext cx="7772400" cy="480131"/>
          </a:xfrm>
        </p:spPr>
        <p:txBody>
          <a:bodyPr vert="horz" lIns="182880" tIns="45720" rIns="91440" bIns="45720" rtlCol="0" anchor="t" anchorCtr="0">
            <a:spAutoFit/>
          </a:bodyPr>
          <a:lstStyle>
            <a:lvl1pPr>
              <a:defRPr lang="en-US" dirty="0"/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6761" y="1144468"/>
            <a:ext cx="7772400" cy="3657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 hasCustomPrompt="1"/>
          </p:nvPr>
        </p:nvSpPr>
        <p:spPr>
          <a:xfrm>
            <a:off x="17252" y="6193640"/>
            <a:ext cx="8307388" cy="369332"/>
          </a:xfrm>
        </p:spPr>
        <p:txBody>
          <a:bodyPr vert="horz" lIns="182880" tIns="45720" rIns="91440" bIns="45720" rtlCol="0" anchor="t" anchorCtr="0">
            <a:spAutoFit/>
          </a:bodyPr>
          <a:lstStyle>
            <a:lvl1pPr marL="0" indent="0">
              <a:buFont typeface="Arial" panose="020B0604020202020204" pitchFamily="34" charset="0"/>
              <a:buNone/>
              <a:defRPr lang="en-US" sz="2000" b="1" i="1" smtClean="0">
                <a:solidFill>
                  <a:schemeClr val="tx1"/>
                </a:solidFill>
                <a:ea typeface="+mj-ea"/>
              </a:defRPr>
            </a:lvl1pPr>
            <a:lvl2pPr>
              <a:defRPr lang="en-US" smtClean="0"/>
            </a:lvl2pPr>
            <a:lvl3pPr>
              <a:defRPr lang="en-US" smtClean="0"/>
            </a:lvl3pPr>
            <a:lvl4pPr>
              <a:defRPr lang="en-US" smtClean="0"/>
            </a:lvl4pPr>
            <a:lvl5pPr>
              <a:defRPr lang="en-US"/>
            </a:lvl5pPr>
          </a:lstStyle>
          <a:p>
            <a:pPr marL="0" lvl="0">
              <a:spcBef>
                <a:spcPct val="0"/>
              </a:spcBef>
            </a:pPr>
            <a:r>
              <a:rPr lang="en-US" dirty="0"/>
              <a:t>Click to add bumper</a:t>
            </a:r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5" hasCustomPrompt="1"/>
          </p:nvPr>
        </p:nvSpPr>
        <p:spPr>
          <a:xfrm>
            <a:off x="836760" y="591864"/>
            <a:ext cx="7470627" cy="369332"/>
          </a:xfrm>
        </p:spPr>
        <p:txBody>
          <a:bodyPr vert="horz" wrap="square" lIns="182880" tIns="45720" rIns="91440" bIns="45720" rtlCol="0" anchor="t" anchorCtr="0">
            <a:spAutoFit/>
          </a:bodyPr>
          <a:lstStyle>
            <a:lvl1pPr marL="0" indent="0">
              <a:buFont typeface="Arial" panose="020B0604020202020204" pitchFamily="34" charset="0"/>
              <a:buNone/>
              <a:defRPr lang="en-US" sz="2000" b="1" i="1" smtClean="0">
                <a:solidFill>
                  <a:schemeClr val="tx1"/>
                </a:solidFill>
                <a:ea typeface="+mj-ea"/>
              </a:defRPr>
            </a:lvl1pPr>
            <a:lvl2pPr>
              <a:defRPr lang="en-US" smtClean="0"/>
            </a:lvl2pPr>
            <a:lvl3pPr>
              <a:defRPr lang="en-US" smtClean="0"/>
            </a:lvl3pPr>
            <a:lvl4pPr>
              <a:defRPr lang="en-US" smtClean="0"/>
            </a:lvl4pPr>
            <a:lvl5pPr>
              <a:defRPr lang="en-US"/>
            </a:lvl5pPr>
          </a:lstStyle>
          <a:p>
            <a:pPr marL="0" lvl="0">
              <a:spcBef>
                <a:spcPct val="0"/>
              </a:spcBef>
            </a:pPr>
            <a:r>
              <a:rPr lang="en-US" dirty="0"/>
              <a:t>Click to add subtitle</a:t>
            </a:r>
          </a:p>
        </p:txBody>
      </p:sp>
    </p:spTree>
    <p:extLst>
      <p:ext uri="{BB962C8B-B14F-4D97-AF65-F5344CB8AC3E}">
        <p14:creationId xmlns:p14="http://schemas.microsoft.com/office/powerpoint/2010/main" val="2689222336"/>
      </p:ext>
    </p:extLst>
  </p:cSld>
  <p:clrMapOvr>
    <a:masterClrMapping/>
  </p:clrMapOvr>
  <p:transition spd="slow">
    <p:fade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MSC Title, Subtitle and Bump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6761" y="100584"/>
            <a:ext cx="7772400" cy="480131"/>
          </a:xfrm>
        </p:spPr>
        <p:txBody>
          <a:bodyPr vert="horz" lIns="182880" tIns="45720" rIns="91440" bIns="45720" rtlCol="0" anchor="t" anchorCtr="0">
            <a:spAutoFit/>
          </a:bodyPr>
          <a:lstStyle>
            <a:lvl1pPr>
              <a:defRPr lang="en-US" dirty="0"/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 hasCustomPrompt="1"/>
          </p:nvPr>
        </p:nvSpPr>
        <p:spPr>
          <a:xfrm>
            <a:off x="17252" y="6193640"/>
            <a:ext cx="8307388" cy="369332"/>
          </a:xfrm>
        </p:spPr>
        <p:txBody>
          <a:bodyPr vert="horz" lIns="182880" tIns="45720" rIns="91440" bIns="45720" rtlCol="0" anchor="t" anchorCtr="0">
            <a:spAutoFit/>
          </a:bodyPr>
          <a:lstStyle>
            <a:lvl1pPr marL="0" indent="0">
              <a:buFont typeface="Arial" panose="020B0604020202020204" pitchFamily="34" charset="0"/>
              <a:buNone/>
              <a:defRPr lang="en-US" sz="2000" b="1" i="1" smtClean="0">
                <a:solidFill>
                  <a:schemeClr val="tx1"/>
                </a:solidFill>
                <a:ea typeface="+mj-ea"/>
              </a:defRPr>
            </a:lvl1pPr>
            <a:lvl2pPr>
              <a:defRPr lang="en-US" smtClean="0"/>
            </a:lvl2pPr>
            <a:lvl3pPr>
              <a:defRPr lang="en-US" smtClean="0"/>
            </a:lvl3pPr>
            <a:lvl4pPr>
              <a:defRPr lang="en-US" smtClean="0"/>
            </a:lvl4pPr>
            <a:lvl5pPr>
              <a:defRPr lang="en-US"/>
            </a:lvl5pPr>
          </a:lstStyle>
          <a:p>
            <a:pPr marL="0" lvl="0">
              <a:spcBef>
                <a:spcPct val="0"/>
              </a:spcBef>
            </a:pPr>
            <a:r>
              <a:rPr lang="en-US" dirty="0"/>
              <a:t>Click to add bumper</a:t>
            </a:r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5" hasCustomPrompt="1"/>
          </p:nvPr>
        </p:nvSpPr>
        <p:spPr>
          <a:xfrm>
            <a:off x="836760" y="591864"/>
            <a:ext cx="7470627" cy="369332"/>
          </a:xfrm>
        </p:spPr>
        <p:txBody>
          <a:bodyPr vert="horz" wrap="square" lIns="182880" tIns="45720" rIns="91440" bIns="45720" rtlCol="0" anchor="t" anchorCtr="0">
            <a:spAutoFit/>
          </a:bodyPr>
          <a:lstStyle>
            <a:lvl1pPr marL="0" indent="0">
              <a:buFont typeface="Arial" panose="020B0604020202020204" pitchFamily="34" charset="0"/>
              <a:buNone/>
              <a:defRPr lang="en-US" sz="2000" b="1" i="1" smtClean="0">
                <a:solidFill>
                  <a:schemeClr val="tx1"/>
                </a:solidFill>
                <a:ea typeface="+mj-ea"/>
              </a:defRPr>
            </a:lvl1pPr>
            <a:lvl2pPr>
              <a:defRPr lang="en-US" smtClean="0"/>
            </a:lvl2pPr>
            <a:lvl3pPr>
              <a:defRPr lang="en-US" smtClean="0"/>
            </a:lvl3pPr>
            <a:lvl4pPr>
              <a:defRPr lang="en-US" smtClean="0"/>
            </a:lvl4pPr>
            <a:lvl5pPr>
              <a:defRPr lang="en-US"/>
            </a:lvl5pPr>
          </a:lstStyle>
          <a:p>
            <a:pPr marL="0" lvl="0">
              <a:spcBef>
                <a:spcPct val="0"/>
              </a:spcBef>
            </a:pPr>
            <a:r>
              <a:rPr lang="en-US" dirty="0"/>
              <a:t>Click to add subtitle</a:t>
            </a:r>
          </a:p>
        </p:txBody>
      </p:sp>
    </p:spTree>
    <p:extLst>
      <p:ext uri="{BB962C8B-B14F-4D97-AF65-F5344CB8AC3E}">
        <p14:creationId xmlns:p14="http://schemas.microsoft.com/office/powerpoint/2010/main" val="777625591"/>
      </p:ext>
    </p:extLst>
  </p:cSld>
  <p:clrMapOvr>
    <a:masterClrMapping/>
  </p:clrMapOvr>
  <p:transition spd="slow">
    <p:fade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SC Title and Bump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6761" y="100584"/>
            <a:ext cx="7772400" cy="480131"/>
          </a:xfrm>
        </p:spPr>
        <p:txBody>
          <a:bodyPr vert="horz" lIns="182880" tIns="45720" rIns="91440" bIns="45720" rtlCol="0" anchor="t" anchorCtr="0">
            <a:spAutoFit/>
          </a:bodyPr>
          <a:lstStyle>
            <a:lvl1pPr>
              <a:defRPr lang="en-US" dirty="0"/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 hasCustomPrompt="1"/>
          </p:nvPr>
        </p:nvSpPr>
        <p:spPr>
          <a:xfrm>
            <a:off x="17252" y="6193640"/>
            <a:ext cx="8307388" cy="369332"/>
          </a:xfrm>
        </p:spPr>
        <p:txBody>
          <a:bodyPr vert="horz" lIns="182880" tIns="45720" rIns="91440" bIns="45720" rtlCol="0" anchor="t" anchorCtr="0">
            <a:spAutoFit/>
          </a:bodyPr>
          <a:lstStyle>
            <a:lvl1pPr marL="0" indent="0">
              <a:buFont typeface="Arial" panose="020B0604020202020204" pitchFamily="34" charset="0"/>
              <a:buNone/>
              <a:defRPr lang="en-US" sz="2000" b="1" i="1" smtClean="0">
                <a:solidFill>
                  <a:schemeClr val="tx1"/>
                </a:solidFill>
                <a:ea typeface="+mj-ea"/>
              </a:defRPr>
            </a:lvl1pPr>
            <a:lvl2pPr>
              <a:defRPr lang="en-US" smtClean="0"/>
            </a:lvl2pPr>
            <a:lvl3pPr>
              <a:defRPr lang="en-US" smtClean="0"/>
            </a:lvl3pPr>
            <a:lvl4pPr>
              <a:defRPr lang="en-US" smtClean="0"/>
            </a:lvl4pPr>
            <a:lvl5pPr>
              <a:defRPr lang="en-US"/>
            </a:lvl5pPr>
          </a:lstStyle>
          <a:p>
            <a:pPr marL="0" lvl="0">
              <a:spcBef>
                <a:spcPct val="0"/>
              </a:spcBef>
            </a:pPr>
            <a:r>
              <a:rPr lang="en-US" dirty="0"/>
              <a:t>Click to add bumper</a:t>
            </a:r>
          </a:p>
        </p:txBody>
      </p:sp>
    </p:spTree>
    <p:extLst>
      <p:ext uri="{BB962C8B-B14F-4D97-AF65-F5344CB8AC3E}">
        <p14:creationId xmlns:p14="http://schemas.microsoft.com/office/powerpoint/2010/main" val="3350438929"/>
      </p:ext>
    </p:extLst>
  </p:cSld>
  <p:clrMapOvr>
    <a:masterClrMapping/>
  </p:clrMapOvr>
  <p:transition spd="slow">
    <p:fade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MSC Title and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6761" y="100584"/>
            <a:ext cx="7772400" cy="480131"/>
          </a:xfrm>
        </p:spPr>
        <p:txBody>
          <a:bodyPr vert="horz" lIns="182880" tIns="45720" rIns="91440" bIns="45720" rtlCol="0" anchor="t" anchorCtr="0">
            <a:spAutoFit/>
          </a:bodyPr>
          <a:lstStyle>
            <a:lvl1pPr>
              <a:defRPr lang="en-US" dirty="0"/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5" hasCustomPrompt="1"/>
          </p:nvPr>
        </p:nvSpPr>
        <p:spPr>
          <a:xfrm>
            <a:off x="836760" y="591864"/>
            <a:ext cx="7470627" cy="369332"/>
          </a:xfrm>
        </p:spPr>
        <p:txBody>
          <a:bodyPr vert="horz" wrap="square" lIns="182880" tIns="45720" rIns="91440" bIns="45720" rtlCol="0" anchor="t" anchorCtr="0">
            <a:spAutoFit/>
          </a:bodyPr>
          <a:lstStyle>
            <a:lvl1pPr marL="0" indent="0">
              <a:buFont typeface="Arial" panose="020B0604020202020204" pitchFamily="34" charset="0"/>
              <a:buNone/>
              <a:defRPr lang="en-US" sz="2000" b="1" i="1" smtClean="0">
                <a:solidFill>
                  <a:schemeClr val="tx1"/>
                </a:solidFill>
                <a:ea typeface="+mj-ea"/>
              </a:defRPr>
            </a:lvl1pPr>
            <a:lvl2pPr>
              <a:defRPr lang="en-US" smtClean="0"/>
            </a:lvl2pPr>
            <a:lvl3pPr>
              <a:defRPr lang="en-US" smtClean="0"/>
            </a:lvl3pPr>
            <a:lvl4pPr>
              <a:defRPr lang="en-US" smtClean="0"/>
            </a:lvl4pPr>
            <a:lvl5pPr>
              <a:defRPr lang="en-US"/>
            </a:lvl5pPr>
          </a:lstStyle>
          <a:p>
            <a:pPr marL="0" lvl="0">
              <a:spcBef>
                <a:spcPct val="0"/>
              </a:spcBef>
            </a:pPr>
            <a:r>
              <a:rPr lang="en-US" dirty="0"/>
              <a:t>Click to add subtitle</a:t>
            </a:r>
          </a:p>
        </p:txBody>
      </p:sp>
    </p:spTree>
    <p:extLst>
      <p:ext uri="{BB962C8B-B14F-4D97-AF65-F5344CB8AC3E}">
        <p14:creationId xmlns:p14="http://schemas.microsoft.com/office/powerpoint/2010/main" val="677034917"/>
      </p:ext>
    </p:extLst>
  </p:cSld>
  <p:clrMapOvr>
    <a:masterClrMapping/>
  </p:clrMapOvr>
  <p:transition spd="slow">
    <p:fade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MSC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56052087"/>
      </p:ext>
    </p:extLst>
  </p:cSld>
  <p:clrMapOvr>
    <a:masterClrMapping/>
  </p:clrMapOvr>
  <p:transition spd="slow">
    <p:fade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SC 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38754" y="2471681"/>
            <a:ext cx="7886700" cy="1421928"/>
          </a:xfrm>
        </p:spPr>
        <p:txBody>
          <a:bodyPr anchor="b"/>
          <a:lstStyle>
            <a:lvl1pPr>
              <a:defRPr sz="48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0529754"/>
      </p:ext>
    </p:extLst>
  </p:cSld>
  <p:clrMapOvr>
    <a:masterClrMapping/>
  </p:clrMapOvr>
  <p:transition spd="slow">
    <p:fade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MSC 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6761" y="100584"/>
            <a:ext cx="7955280" cy="480131"/>
          </a:xfrm>
        </p:spPr>
        <p:txBody>
          <a:bodyPr vert="horz" lIns="182880" tIns="45720" rIns="91440" bIns="45720" rtlCol="0" anchor="t" anchorCtr="0">
            <a:spAutoFit/>
          </a:bodyPr>
          <a:lstStyle>
            <a:lvl1pPr>
              <a:defRPr lang="en-US" dirty="0"/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4847792"/>
      </p:ext>
    </p:extLst>
  </p:cSld>
  <p:clrMapOvr>
    <a:masterClrMapping/>
  </p:clrMapOvr>
  <p:transition spd="slow">
    <p:fade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MSC 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100584"/>
            <a:ext cx="7955280" cy="480131"/>
          </a:xfrm>
        </p:spPr>
        <p:txBody>
          <a:bodyPr vert="horz" lIns="182880" tIns="45720" rIns="91440" bIns="45720" rtlCol="0" anchor="t" anchorCtr="0">
            <a:spAutoFit/>
          </a:bodyPr>
          <a:lstStyle>
            <a:lvl1pPr>
              <a:defRPr lang="en-US" dirty="0"/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6040184"/>
      </p:ext>
    </p:extLst>
  </p:cSld>
  <p:clrMapOvr>
    <a:masterClrMapping/>
  </p:clrMapOvr>
  <p:transition spd="slow">
    <p:fade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MSC 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7" y="100584"/>
            <a:ext cx="7955280" cy="480131"/>
          </a:xfrm>
        </p:spPr>
        <p:txBody>
          <a:bodyPr vert="horz" lIns="182880" tIns="45720" rIns="91440" bIns="45720" rtlCol="0" anchor="t" anchorCtr="0">
            <a:spAutoFit/>
          </a:bodyPr>
          <a:lstStyle>
            <a:lvl1pPr>
              <a:defRPr lang="en-US" dirty="0"/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75966331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3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4.gif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13" Type="http://schemas.openxmlformats.org/officeDocument/2006/relationships/slideLayout" Target="../slideLayouts/slideLayout27.xml"/><Relationship Id="rId18" Type="http://schemas.openxmlformats.org/officeDocument/2006/relationships/image" Target="../media/image3.png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12" Type="http://schemas.openxmlformats.org/officeDocument/2006/relationships/slideLayout" Target="../slideLayouts/slideLayout26.xml"/><Relationship Id="rId17" Type="http://schemas.openxmlformats.org/officeDocument/2006/relationships/image" Target="../media/image2.png"/><Relationship Id="rId2" Type="http://schemas.openxmlformats.org/officeDocument/2006/relationships/slideLayout" Target="../slideLayouts/slideLayout16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5.xml"/><Relationship Id="rId5" Type="http://schemas.openxmlformats.org/officeDocument/2006/relationships/slideLayout" Target="../slideLayouts/slideLayout19.xml"/><Relationship Id="rId15" Type="http://schemas.openxmlformats.org/officeDocument/2006/relationships/theme" Target="../theme/theme2.xml"/><Relationship Id="rId10" Type="http://schemas.openxmlformats.org/officeDocument/2006/relationships/slideLayout" Target="../slideLayouts/slideLayout24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Relationship Id="rId14" Type="http://schemas.openxmlformats.org/officeDocument/2006/relationships/slideLayout" Target="../slideLayouts/slideLayout28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6.xml"/><Relationship Id="rId13" Type="http://schemas.openxmlformats.org/officeDocument/2006/relationships/slideLayout" Target="../slideLayouts/slideLayout41.xml"/><Relationship Id="rId18" Type="http://schemas.openxmlformats.org/officeDocument/2006/relationships/image" Target="../media/image3.png"/><Relationship Id="rId3" Type="http://schemas.openxmlformats.org/officeDocument/2006/relationships/slideLayout" Target="../slideLayouts/slideLayout31.xml"/><Relationship Id="rId7" Type="http://schemas.openxmlformats.org/officeDocument/2006/relationships/slideLayout" Target="../slideLayouts/slideLayout35.xml"/><Relationship Id="rId12" Type="http://schemas.openxmlformats.org/officeDocument/2006/relationships/slideLayout" Target="../slideLayouts/slideLayout40.xml"/><Relationship Id="rId17" Type="http://schemas.openxmlformats.org/officeDocument/2006/relationships/image" Target="../media/image2.png"/><Relationship Id="rId2" Type="http://schemas.openxmlformats.org/officeDocument/2006/relationships/slideLayout" Target="../slideLayouts/slideLayout30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29.xml"/><Relationship Id="rId6" Type="http://schemas.openxmlformats.org/officeDocument/2006/relationships/slideLayout" Target="../slideLayouts/slideLayout34.xml"/><Relationship Id="rId11" Type="http://schemas.openxmlformats.org/officeDocument/2006/relationships/slideLayout" Target="../slideLayouts/slideLayout39.xml"/><Relationship Id="rId5" Type="http://schemas.openxmlformats.org/officeDocument/2006/relationships/slideLayout" Target="../slideLayouts/slideLayout33.xml"/><Relationship Id="rId15" Type="http://schemas.openxmlformats.org/officeDocument/2006/relationships/theme" Target="../theme/theme3.xml"/><Relationship Id="rId10" Type="http://schemas.openxmlformats.org/officeDocument/2006/relationships/slideLayout" Target="../slideLayouts/slideLayout38.xml"/><Relationship Id="rId4" Type="http://schemas.openxmlformats.org/officeDocument/2006/relationships/slideLayout" Target="../slideLayouts/slideLayout32.xml"/><Relationship Id="rId9" Type="http://schemas.openxmlformats.org/officeDocument/2006/relationships/slideLayout" Target="../slideLayouts/slideLayout37.xml"/><Relationship Id="rId14" Type="http://schemas.openxmlformats.org/officeDocument/2006/relationships/slideLayout" Target="../slideLayouts/slideLayout42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0.xml"/><Relationship Id="rId13" Type="http://schemas.openxmlformats.org/officeDocument/2006/relationships/slideLayout" Target="../slideLayouts/slideLayout55.xml"/><Relationship Id="rId18" Type="http://schemas.openxmlformats.org/officeDocument/2006/relationships/image" Target="../media/image3.png"/><Relationship Id="rId3" Type="http://schemas.openxmlformats.org/officeDocument/2006/relationships/slideLayout" Target="../slideLayouts/slideLayout45.xml"/><Relationship Id="rId7" Type="http://schemas.openxmlformats.org/officeDocument/2006/relationships/slideLayout" Target="../slideLayouts/slideLayout49.xml"/><Relationship Id="rId12" Type="http://schemas.openxmlformats.org/officeDocument/2006/relationships/slideLayout" Target="../slideLayouts/slideLayout54.xml"/><Relationship Id="rId17" Type="http://schemas.openxmlformats.org/officeDocument/2006/relationships/image" Target="../media/image2.png"/><Relationship Id="rId2" Type="http://schemas.openxmlformats.org/officeDocument/2006/relationships/slideLayout" Target="../slideLayouts/slideLayout44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43.xml"/><Relationship Id="rId6" Type="http://schemas.openxmlformats.org/officeDocument/2006/relationships/slideLayout" Target="../slideLayouts/slideLayout48.xml"/><Relationship Id="rId11" Type="http://schemas.openxmlformats.org/officeDocument/2006/relationships/slideLayout" Target="../slideLayouts/slideLayout53.xml"/><Relationship Id="rId5" Type="http://schemas.openxmlformats.org/officeDocument/2006/relationships/slideLayout" Target="../slideLayouts/slideLayout47.xml"/><Relationship Id="rId15" Type="http://schemas.openxmlformats.org/officeDocument/2006/relationships/theme" Target="../theme/theme4.xml"/><Relationship Id="rId10" Type="http://schemas.openxmlformats.org/officeDocument/2006/relationships/slideLayout" Target="../slideLayouts/slideLayout52.xml"/><Relationship Id="rId4" Type="http://schemas.openxmlformats.org/officeDocument/2006/relationships/slideLayout" Target="../slideLayouts/slideLayout46.xml"/><Relationship Id="rId9" Type="http://schemas.openxmlformats.org/officeDocument/2006/relationships/slideLayout" Target="../slideLayouts/slideLayout51.xml"/><Relationship Id="rId14" Type="http://schemas.openxmlformats.org/officeDocument/2006/relationships/slideLayout" Target="../slideLayouts/slideLayout56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theme" Target="../theme/theme5.xml"/><Relationship Id="rId4" Type="http://schemas.openxmlformats.org/officeDocument/2006/relationships/image" Target="../media/image11.pn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4.xml"/><Relationship Id="rId13" Type="http://schemas.openxmlformats.org/officeDocument/2006/relationships/slideLayout" Target="../slideLayouts/slideLayout69.xml"/><Relationship Id="rId18" Type="http://schemas.openxmlformats.org/officeDocument/2006/relationships/image" Target="../media/image3.png"/><Relationship Id="rId3" Type="http://schemas.openxmlformats.org/officeDocument/2006/relationships/slideLayout" Target="../slideLayouts/slideLayout59.xml"/><Relationship Id="rId7" Type="http://schemas.openxmlformats.org/officeDocument/2006/relationships/slideLayout" Target="../slideLayouts/slideLayout63.xml"/><Relationship Id="rId12" Type="http://schemas.openxmlformats.org/officeDocument/2006/relationships/slideLayout" Target="../slideLayouts/slideLayout68.xml"/><Relationship Id="rId17" Type="http://schemas.openxmlformats.org/officeDocument/2006/relationships/image" Target="../media/image2.png"/><Relationship Id="rId2" Type="http://schemas.openxmlformats.org/officeDocument/2006/relationships/slideLayout" Target="../slideLayouts/slideLayout58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57.xml"/><Relationship Id="rId6" Type="http://schemas.openxmlformats.org/officeDocument/2006/relationships/slideLayout" Target="../slideLayouts/slideLayout62.xml"/><Relationship Id="rId11" Type="http://schemas.openxmlformats.org/officeDocument/2006/relationships/slideLayout" Target="../slideLayouts/slideLayout67.xml"/><Relationship Id="rId5" Type="http://schemas.openxmlformats.org/officeDocument/2006/relationships/slideLayout" Target="../slideLayouts/slideLayout61.xml"/><Relationship Id="rId15" Type="http://schemas.openxmlformats.org/officeDocument/2006/relationships/theme" Target="../theme/theme6.xml"/><Relationship Id="rId10" Type="http://schemas.openxmlformats.org/officeDocument/2006/relationships/slideLayout" Target="../slideLayouts/slideLayout66.xml"/><Relationship Id="rId4" Type="http://schemas.openxmlformats.org/officeDocument/2006/relationships/slideLayout" Target="../slideLayouts/slideLayout60.xml"/><Relationship Id="rId9" Type="http://schemas.openxmlformats.org/officeDocument/2006/relationships/slideLayout" Target="../slideLayouts/slideLayout65.xml"/><Relationship Id="rId14" Type="http://schemas.openxmlformats.org/officeDocument/2006/relationships/slideLayout" Target="../slideLayouts/slideLayout70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8.xml"/><Relationship Id="rId13" Type="http://schemas.openxmlformats.org/officeDocument/2006/relationships/slideLayout" Target="../slideLayouts/slideLayout83.xml"/><Relationship Id="rId18" Type="http://schemas.openxmlformats.org/officeDocument/2006/relationships/image" Target="../media/image3.png"/><Relationship Id="rId3" Type="http://schemas.openxmlformats.org/officeDocument/2006/relationships/slideLayout" Target="../slideLayouts/slideLayout73.xml"/><Relationship Id="rId7" Type="http://schemas.openxmlformats.org/officeDocument/2006/relationships/slideLayout" Target="../slideLayouts/slideLayout77.xml"/><Relationship Id="rId12" Type="http://schemas.openxmlformats.org/officeDocument/2006/relationships/slideLayout" Target="../slideLayouts/slideLayout82.xml"/><Relationship Id="rId17" Type="http://schemas.openxmlformats.org/officeDocument/2006/relationships/image" Target="../media/image2.png"/><Relationship Id="rId2" Type="http://schemas.openxmlformats.org/officeDocument/2006/relationships/slideLayout" Target="../slideLayouts/slideLayout7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71.xml"/><Relationship Id="rId6" Type="http://schemas.openxmlformats.org/officeDocument/2006/relationships/slideLayout" Target="../slideLayouts/slideLayout76.xml"/><Relationship Id="rId11" Type="http://schemas.openxmlformats.org/officeDocument/2006/relationships/slideLayout" Target="../slideLayouts/slideLayout81.xml"/><Relationship Id="rId5" Type="http://schemas.openxmlformats.org/officeDocument/2006/relationships/slideLayout" Target="../slideLayouts/slideLayout75.xml"/><Relationship Id="rId15" Type="http://schemas.openxmlformats.org/officeDocument/2006/relationships/theme" Target="../theme/theme7.xml"/><Relationship Id="rId10" Type="http://schemas.openxmlformats.org/officeDocument/2006/relationships/slideLayout" Target="../slideLayouts/slideLayout80.xml"/><Relationship Id="rId4" Type="http://schemas.openxmlformats.org/officeDocument/2006/relationships/slideLayout" Target="../slideLayouts/slideLayout74.xml"/><Relationship Id="rId9" Type="http://schemas.openxmlformats.org/officeDocument/2006/relationships/slideLayout" Target="../slideLayouts/slideLayout79.xml"/><Relationship Id="rId14" Type="http://schemas.openxmlformats.org/officeDocument/2006/relationships/slideLayout" Target="../slideLayouts/slideLayout8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LowerBar"/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877963"/>
            <a:ext cx="9144000" cy="923925"/>
          </a:xfrm>
          <a:prstGeom prst="rect">
            <a:avLst/>
          </a:prstGeom>
        </p:spPr>
      </p:pic>
      <p:pic>
        <p:nvPicPr>
          <p:cNvPr id="10" name="TopBar"/>
          <p:cNvPicPr>
            <a:picLocks noChangeAspect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793"/>
            <a:ext cx="9144000" cy="10287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836761" y="99565"/>
            <a:ext cx="7955280" cy="480131"/>
          </a:xfrm>
          <a:prstGeom prst="rect">
            <a:avLst/>
          </a:prstGeom>
        </p:spPr>
        <p:txBody>
          <a:bodyPr vert="horz" lIns="182880" tIns="45720" rIns="91440" bIns="45720" rtlCol="0" anchor="t" anchorCtr="0">
            <a:spAutoFit/>
          </a:bodyPr>
          <a:lstStyle/>
          <a:p>
            <a:pPr marL="0" lvl="0"/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6761" y="711257"/>
            <a:ext cx="77724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4"/>
            <a:endParaRPr lang="en-US" dirty="0"/>
          </a:p>
        </p:txBody>
      </p:sp>
      <p:sp>
        <p:nvSpPr>
          <p:cNvPr id="7" name="Classification Top"/>
          <p:cNvSpPr txBox="1">
            <a:spLocks/>
          </p:cNvSpPr>
          <p:nvPr userDrawn="1"/>
        </p:nvSpPr>
        <p:spPr bwMode="gray">
          <a:xfrm>
            <a:off x="781050" y="0"/>
            <a:ext cx="7886700" cy="138499"/>
          </a:xfrm>
          <a:prstGeom prst="rect">
            <a:avLst/>
          </a:prstGeom>
        </p:spPr>
        <p:txBody>
          <a:bodyPr vert="horz" lIns="0" tIns="0" rIns="0" bIns="0" rtlCol="0" anchor="t" anchorCtr="0">
            <a:sp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900" b="1" dirty="0">
                <a:solidFill>
                  <a:schemeClr val="bg1"/>
                </a:solidFill>
              </a:rPr>
              <a:t>UNCLASSIFIED//FOUO</a:t>
            </a: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19432" y="6038869"/>
            <a:ext cx="659247" cy="602112"/>
          </a:xfrm>
          <a:prstGeom prst="rect">
            <a:avLst/>
          </a:prstGeom>
        </p:spPr>
      </p:pic>
      <p:sp>
        <p:nvSpPr>
          <p:cNvPr id="12" name="TextBox 11"/>
          <p:cNvSpPr txBox="1"/>
          <p:nvPr userDrawn="1"/>
        </p:nvSpPr>
        <p:spPr>
          <a:xfrm>
            <a:off x="4208288" y="6558854"/>
            <a:ext cx="102934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F4C318D-DFA6-44A0-90B0-ABFCB78A54B4}" type="slidenum">
              <a:rPr lang="en-US" sz="1200" b="1" smtClean="0">
                <a:latin typeface="Arial" panose="020B0604020202020204" pitchFamily="34" charset="0"/>
                <a:cs typeface="Arial" panose="020B0604020202020204" pitchFamily="34" charset="0"/>
              </a:rPr>
              <a:pPr algn="ctr"/>
              <a:t>‹#›</a:t>
            </a:fld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 of </a:t>
            </a:r>
            <a:r>
              <a:rPr lang="en-US" sz="1200" b="1" baseline="0" dirty="0">
                <a:latin typeface="Arial" panose="020B0604020202020204" pitchFamily="34" charset="0"/>
                <a:cs typeface="Arial" panose="020B0604020202020204" pitchFamily="34" charset="0"/>
              </a:rPr>
              <a:t> 4</a:t>
            </a:r>
            <a:endParaRPr lang="en-US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Rectangle 14"/>
          <p:cNvSpPr/>
          <p:nvPr userDrawn="1"/>
        </p:nvSpPr>
        <p:spPr>
          <a:xfrm>
            <a:off x="0" y="6574244"/>
            <a:ext cx="3844977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00" dirty="0"/>
              <a:t>ICTL 6402:</a:t>
            </a:r>
            <a:r>
              <a:rPr lang="en-US" sz="1000" baseline="0" dirty="0"/>
              <a:t> Planning Your CMRP</a:t>
            </a:r>
            <a:endParaRPr lang="en-US" sz="1000" dirty="0"/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7030" y="6249045"/>
            <a:ext cx="562131" cy="5621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96787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  <p:sldLayoutId id="2147483677" r:id="rId2"/>
    <p:sldLayoutId id="2147483678" r:id="rId3"/>
    <p:sldLayoutId id="2147483679" r:id="rId4"/>
    <p:sldLayoutId id="2147483698" r:id="rId5"/>
    <p:sldLayoutId id="2147483699" r:id="rId6"/>
    <p:sldLayoutId id="2147483700" r:id="rId7"/>
    <p:sldLayoutId id="2147483703" r:id="rId8"/>
    <p:sldLayoutId id="2147483701" r:id="rId9"/>
    <p:sldLayoutId id="2147483680" r:id="rId10"/>
    <p:sldLayoutId id="2147483681" r:id="rId11"/>
    <p:sldLayoutId id="2147483682" r:id="rId12"/>
    <p:sldLayoutId id="2147483683" r:id="rId13"/>
    <p:sldLayoutId id="2147483684" r:id="rId14"/>
  </p:sldLayoutIdLst>
  <p:transition spd="slow">
    <p:fade/>
  </p:transition>
  <p:hf hdr="0" ftr="0" dt="0"/>
  <p:txStyles>
    <p:titleStyle>
      <a:lvl1pPr marL="0" algn="l" defTabSz="914400" rtl="0" eaLnBrk="1" latinLnBrk="0" hangingPunct="1">
        <a:lnSpc>
          <a:spcPct val="90000"/>
        </a:lnSpc>
        <a:spcBef>
          <a:spcPct val="0"/>
        </a:spcBef>
        <a:buNone/>
        <a:defRPr lang="en-US" sz="2800" b="1" kern="1200" dirty="0">
          <a:solidFill>
            <a:srgbClr val="7F7F73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173038" indent="-173038" algn="l" defTabSz="914400" rtl="0" eaLnBrk="1" latinLnBrk="0" hangingPunct="1">
        <a:lnSpc>
          <a:spcPct val="90000"/>
        </a:lnSpc>
        <a:spcBef>
          <a:spcPts val="1000"/>
        </a:spcBef>
        <a:buClrTx/>
        <a:buFont typeface="Wingdings" panose="05000000000000000000" pitchFamily="2" charset="2"/>
        <a:buChar char="ü"/>
        <a:defRPr lang="en-US" sz="2400" b="1" kern="1200" dirty="0" smtClean="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514350" indent="-174625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741363" indent="-223838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974725" indent="-173038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1198563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»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574675" indent="-228600" algn="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792">
          <p15:clr>
            <a:srgbClr val="F26B43"/>
          </p15:clr>
        </p15:guide>
        <p15:guide id="3" pos="5352">
          <p15:clr>
            <a:srgbClr val="F26B43"/>
          </p15:clr>
        </p15:guide>
        <p15:guide id="4" orient="horz" pos="1104">
          <p15:clr>
            <a:srgbClr val="F26B43"/>
          </p15:clr>
        </p15:guide>
        <p15:guide id="5" orient="horz" pos="2376">
          <p15:clr>
            <a:srgbClr val="F26B43"/>
          </p15:clr>
        </p15:guide>
        <p15:guide id="6" orient="horz" pos="3432">
          <p15:clr>
            <a:srgbClr val="F26B43"/>
          </p15:clr>
        </p15:guide>
        <p15:guide id="7" pos="5760">
          <p15:clr>
            <a:srgbClr val="F26B43"/>
          </p15:clr>
        </p15:guide>
        <p15:guide id="8" orient="horz">
          <p15:clr>
            <a:srgbClr val="F26B43"/>
          </p15:clr>
        </p15:guide>
        <p15:guide id="9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LowerBar"/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02987"/>
            <a:ext cx="9144000" cy="923925"/>
          </a:xfrm>
          <a:prstGeom prst="rect">
            <a:avLst/>
          </a:prstGeom>
        </p:spPr>
      </p:pic>
      <p:pic>
        <p:nvPicPr>
          <p:cNvPr id="10" name="TopBar"/>
          <p:cNvPicPr>
            <a:picLocks noChangeAspect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793"/>
            <a:ext cx="9144000" cy="10287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836761" y="99565"/>
            <a:ext cx="7955280" cy="480131"/>
          </a:xfrm>
          <a:prstGeom prst="rect">
            <a:avLst/>
          </a:prstGeom>
        </p:spPr>
        <p:txBody>
          <a:bodyPr vert="horz" lIns="182880" tIns="45720" rIns="91440" bIns="45720" rtlCol="0" anchor="t" anchorCtr="0">
            <a:spAutoFit/>
          </a:bodyPr>
          <a:lstStyle/>
          <a:p>
            <a:pPr marL="0" lvl="0"/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6761" y="711257"/>
            <a:ext cx="77724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4"/>
            <a:endParaRPr lang="en-US" dirty="0"/>
          </a:p>
        </p:txBody>
      </p:sp>
      <p:sp>
        <p:nvSpPr>
          <p:cNvPr id="8" name="Classification Lower"/>
          <p:cNvSpPr txBox="1">
            <a:spLocks/>
          </p:cNvSpPr>
          <p:nvPr userDrawn="1"/>
        </p:nvSpPr>
        <p:spPr>
          <a:xfrm>
            <a:off x="5461462" y="6615087"/>
            <a:ext cx="2061557" cy="307777"/>
          </a:xfrm>
          <a:prstGeom prst="rect">
            <a:avLst/>
          </a:prstGeom>
        </p:spPr>
        <p:txBody>
          <a:bodyPr vert="horz" wrap="square" lIns="91440" tIns="0" rIns="0" bIns="0" rtlCol="0" anchor="t" anchorCtr="0">
            <a:sp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r>
              <a:rPr lang="en-US" sz="1000" b="1" dirty="0">
                <a:solidFill>
                  <a:prstClr val="black"/>
                </a:solidFill>
              </a:rPr>
              <a:t>	</a:t>
            </a:r>
            <a:r>
              <a:rPr lang="en-US" sz="1000" dirty="0">
                <a:solidFill>
                  <a:prstClr val="black"/>
                </a:solidFill>
              </a:rPr>
              <a:t>DD MMM YY_V#</a:t>
            </a:r>
          </a:p>
          <a:p>
            <a:pPr algn="r"/>
            <a:endParaRPr lang="en-US" sz="1000" b="1" dirty="0">
              <a:solidFill>
                <a:prstClr val="black"/>
              </a:solidFill>
            </a:endParaRPr>
          </a:p>
        </p:txBody>
      </p:sp>
      <p:sp>
        <p:nvSpPr>
          <p:cNvPr id="7" name="Classification Top"/>
          <p:cNvSpPr txBox="1">
            <a:spLocks/>
          </p:cNvSpPr>
          <p:nvPr userDrawn="1"/>
        </p:nvSpPr>
        <p:spPr bwMode="gray">
          <a:xfrm>
            <a:off x="781050" y="0"/>
            <a:ext cx="7886700" cy="138499"/>
          </a:xfrm>
          <a:prstGeom prst="rect">
            <a:avLst/>
          </a:prstGeom>
        </p:spPr>
        <p:txBody>
          <a:bodyPr vert="horz" lIns="0" tIns="0" rIns="0" bIns="0" rtlCol="0" anchor="t" anchorCtr="0">
            <a:sp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900" b="1" dirty="0">
                <a:solidFill>
                  <a:prstClr val="white"/>
                </a:solidFill>
              </a:rPr>
              <a:t>UNCLASSIFIED//FOUO</a:t>
            </a: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96101" y="6054652"/>
            <a:ext cx="659247" cy="602112"/>
          </a:xfrm>
          <a:prstGeom prst="rect">
            <a:avLst/>
          </a:prstGeom>
        </p:spPr>
      </p:pic>
      <p:sp>
        <p:nvSpPr>
          <p:cNvPr id="12" name="TextBox 11"/>
          <p:cNvSpPr txBox="1"/>
          <p:nvPr userDrawn="1"/>
        </p:nvSpPr>
        <p:spPr>
          <a:xfrm>
            <a:off x="3683971" y="6549913"/>
            <a:ext cx="86843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fld id="{CF4C318D-DFA6-44A0-90B0-ABFCB78A54B4}" type="slidenum">
              <a:rPr lang="en-US" sz="1200" b="1" smtClean="0">
                <a:solidFill>
                  <a:prstClr val="black"/>
                </a:solidFill>
                <a:cs typeface="Arial" panose="020B0604020202020204" pitchFamily="34" charset="0"/>
              </a:rPr>
              <a:pPr algn="ctr">
                <a:defRPr/>
              </a:pPr>
              <a:t>‹#›</a:t>
            </a:fld>
            <a:r>
              <a:rPr lang="en-US" sz="1200" b="1" dirty="0">
                <a:solidFill>
                  <a:prstClr val="black"/>
                </a:solidFill>
                <a:cs typeface="Arial" panose="020B0604020202020204" pitchFamily="34" charset="0"/>
              </a:rPr>
              <a:t> of 38</a:t>
            </a:r>
          </a:p>
        </p:txBody>
      </p:sp>
      <p:sp>
        <p:nvSpPr>
          <p:cNvPr id="15" name="Rectangle 14"/>
          <p:cNvSpPr/>
          <p:nvPr userDrawn="1"/>
        </p:nvSpPr>
        <p:spPr>
          <a:xfrm>
            <a:off x="0" y="6574244"/>
            <a:ext cx="3683971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r>
              <a:rPr lang="en-US" sz="1000" dirty="0">
                <a:solidFill>
                  <a:prstClr val="black"/>
                </a:solidFill>
                <a:cs typeface="Arial" charset="0"/>
              </a:rPr>
              <a:t>CH (MAJ) Cech/ 907-461-4261/Anthony.m.cech.mil@mail.mil</a:t>
            </a:r>
          </a:p>
        </p:txBody>
      </p:sp>
    </p:spTree>
    <p:extLst>
      <p:ext uri="{BB962C8B-B14F-4D97-AF65-F5344CB8AC3E}">
        <p14:creationId xmlns:p14="http://schemas.microsoft.com/office/powerpoint/2010/main" val="11551600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  <p:sldLayoutId id="2147483707" r:id="rId2"/>
    <p:sldLayoutId id="2147483708" r:id="rId3"/>
    <p:sldLayoutId id="2147483709" r:id="rId4"/>
    <p:sldLayoutId id="2147483710" r:id="rId5"/>
    <p:sldLayoutId id="2147483711" r:id="rId6"/>
    <p:sldLayoutId id="2147483712" r:id="rId7"/>
    <p:sldLayoutId id="2147483713" r:id="rId8"/>
    <p:sldLayoutId id="2147483714" r:id="rId9"/>
    <p:sldLayoutId id="2147483715" r:id="rId10"/>
    <p:sldLayoutId id="2147483716" r:id="rId11"/>
    <p:sldLayoutId id="2147483717" r:id="rId12"/>
    <p:sldLayoutId id="2147483718" r:id="rId13"/>
    <p:sldLayoutId id="2147483719" r:id="rId14"/>
  </p:sldLayoutIdLst>
  <p:transition spd="slow">
    <p:fade/>
  </p:transition>
  <p:hf hdr="0" ftr="0" dt="0"/>
  <p:txStyles>
    <p:titleStyle>
      <a:lvl1pPr marL="0" algn="l" defTabSz="914400" rtl="0" eaLnBrk="1" latinLnBrk="0" hangingPunct="1">
        <a:lnSpc>
          <a:spcPct val="90000"/>
        </a:lnSpc>
        <a:spcBef>
          <a:spcPct val="0"/>
        </a:spcBef>
        <a:buNone/>
        <a:defRPr lang="en-US" sz="2800" b="1" kern="1200" dirty="0">
          <a:solidFill>
            <a:srgbClr val="7F7F73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173038" indent="-173038" algn="l" defTabSz="914400" rtl="0" eaLnBrk="1" latinLnBrk="0" hangingPunct="1">
        <a:lnSpc>
          <a:spcPct val="90000"/>
        </a:lnSpc>
        <a:spcBef>
          <a:spcPts val="1000"/>
        </a:spcBef>
        <a:buClrTx/>
        <a:buFont typeface="Wingdings" panose="05000000000000000000" pitchFamily="2" charset="2"/>
        <a:buChar char="ü"/>
        <a:defRPr lang="en-US" sz="2400" b="1" kern="1200" dirty="0" smtClean="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514350" indent="-174625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741363" indent="-223838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974725" indent="-173038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1198563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»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574675" indent="-228600" algn="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792">
          <p15:clr>
            <a:srgbClr val="F26B43"/>
          </p15:clr>
        </p15:guide>
        <p15:guide id="3" pos="5352">
          <p15:clr>
            <a:srgbClr val="F26B43"/>
          </p15:clr>
        </p15:guide>
        <p15:guide id="4" orient="horz" pos="1104">
          <p15:clr>
            <a:srgbClr val="F26B43"/>
          </p15:clr>
        </p15:guide>
        <p15:guide id="5" orient="horz" pos="2376">
          <p15:clr>
            <a:srgbClr val="F26B43"/>
          </p15:clr>
        </p15:guide>
        <p15:guide id="6" orient="horz" pos="3432">
          <p15:clr>
            <a:srgbClr val="F26B43"/>
          </p15:clr>
        </p15:guide>
        <p15:guide id="7" pos="5760">
          <p15:clr>
            <a:srgbClr val="F26B43"/>
          </p15:clr>
        </p15:guide>
        <p15:guide id="8" orient="horz">
          <p15:clr>
            <a:srgbClr val="F26B43"/>
          </p15:clr>
        </p15:guide>
        <p15:guide id="9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LowerBar"/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877963"/>
            <a:ext cx="9144000" cy="923925"/>
          </a:xfrm>
          <a:prstGeom prst="rect">
            <a:avLst/>
          </a:prstGeom>
        </p:spPr>
      </p:pic>
      <p:pic>
        <p:nvPicPr>
          <p:cNvPr id="10" name="TopBar"/>
          <p:cNvPicPr>
            <a:picLocks noChangeAspect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793"/>
            <a:ext cx="9144000" cy="10287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836761" y="99565"/>
            <a:ext cx="7955280" cy="480131"/>
          </a:xfrm>
          <a:prstGeom prst="rect">
            <a:avLst/>
          </a:prstGeom>
        </p:spPr>
        <p:txBody>
          <a:bodyPr vert="horz" lIns="182880" tIns="45720" rIns="91440" bIns="45720" rtlCol="0" anchor="t" anchorCtr="0">
            <a:spAutoFit/>
          </a:bodyPr>
          <a:lstStyle/>
          <a:p>
            <a:pPr marL="0" lvl="0"/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6761" y="711257"/>
            <a:ext cx="77724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4"/>
            <a:endParaRPr lang="en-US" dirty="0"/>
          </a:p>
        </p:txBody>
      </p:sp>
      <p:sp>
        <p:nvSpPr>
          <p:cNvPr id="8" name="Classification Lower"/>
          <p:cNvSpPr txBox="1">
            <a:spLocks/>
          </p:cNvSpPr>
          <p:nvPr userDrawn="1"/>
        </p:nvSpPr>
        <p:spPr>
          <a:xfrm>
            <a:off x="5461462" y="6615087"/>
            <a:ext cx="2061557" cy="307777"/>
          </a:xfrm>
          <a:prstGeom prst="rect">
            <a:avLst/>
          </a:prstGeom>
        </p:spPr>
        <p:txBody>
          <a:bodyPr vert="horz" wrap="square" lIns="91440" tIns="0" rIns="0" bIns="0" rtlCol="0" anchor="t" anchorCtr="0">
            <a:sp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r>
              <a:rPr lang="en-US" sz="1000" b="1" dirty="0">
                <a:solidFill>
                  <a:prstClr val="black"/>
                </a:solidFill>
              </a:rPr>
              <a:t>	</a:t>
            </a:r>
            <a:r>
              <a:rPr lang="en-US" sz="1000" dirty="0">
                <a:solidFill>
                  <a:prstClr val="black"/>
                </a:solidFill>
              </a:rPr>
              <a:t>DD MMM YY_V#</a:t>
            </a:r>
          </a:p>
          <a:p>
            <a:pPr algn="r"/>
            <a:endParaRPr lang="en-US" sz="1000" b="1" dirty="0">
              <a:solidFill>
                <a:prstClr val="black"/>
              </a:solidFill>
            </a:endParaRPr>
          </a:p>
        </p:txBody>
      </p:sp>
      <p:sp>
        <p:nvSpPr>
          <p:cNvPr id="7" name="Classification Top"/>
          <p:cNvSpPr txBox="1">
            <a:spLocks/>
          </p:cNvSpPr>
          <p:nvPr userDrawn="1"/>
        </p:nvSpPr>
        <p:spPr bwMode="gray">
          <a:xfrm>
            <a:off x="781050" y="0"/>
            <a:ext cx="7886700" cy="138499"/>
          </a:xfrm>
          <a:prstGeom prst="rect">
            <a:avLst/>
          </a:prstGeom>
        </p:spPr>
        <p:txBody>
          <a:bodyPr vert="horz" lIns="0" tIns="0" rIns="0" bIns="0" rtlCol="0" anchor="t" anchorCtr="0">
            <a:sp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900" b="1" dirty="0">
                <a:solidFill>
                  <a:prstClr val="white"/>
                </a:solidFill>
              </a:rPr>
              <a:t>UNCLASSIFIED//FOUO</a:t>
            </a: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96101" y="6054652"/>
            <a:ext cx="659247" cy="602112"/>
          </a:xfrm>
          <a:prstGeom prst="rect">
            <a:avLst/>
          </a:prstGeom>
        </p:spPr>
      </p:pic>
      <p:sp>
        <p:nvSpPr>
          <p:cNvPr id="12" name="TextBox 11"/>
          <p:cNvSpPr txBox="1"/>
          <p:nvPr userDrawn="1"/>
        </p:nvSpPr>
        <p:spPr>
          <a:xfrm>
            <a:off x="3683971" y="6549913"/>
            <a:ext cx="8031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fld id="{CF4C318D-DFA6-44A0-90B0-ABFCB78A54B4}" type="slidenum">
              <a:rPr lang="en-US" sz="1200" b="1" smtClean="0">
                <a:solidFill>
                  <a:prstClr val="black"/>
                </a:solidFill>
                <a:cs typeface="Arial" panose="020B0604020202020204" pitchFamily="34" charset="0"/>
              </a:rPr>
              <a:pPr algn="ctr">
                <a:defRPr/>
              </a:pPr>
              <a:t>‹#›</a:t>
            </a:fld>
            <a:r>
              <a:rPr lang="en-US" sz="1200" b="1" dirty="0">
                <a:solidFill>
                  <a:prstClr val="black"/>
                </a:solidFill>
                <a:cs typeface="Arial" panose="020B0604020202020204" pitchFamily="34" charset="0"/>
              </a:rPr>
              <a:t> of 38</a:t>
            </a:r>
          </a:p>
        </p:txBody>
      </p:sp>
      <p:sp>
        <p:nvSpPr>
          <p:cNvPr id="15" name="Rectangle 14"/>
          <p:cNvSpPr/>
          <p:nvPr userDrawn="1"/>
        </p:nvSpPr>
        <p:spPr>
          <a:xfrm>
            <a:off x="0" y="6574244"/>
            <a:ext cx="3158057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r>
              <a:rPr lang="en-US" sz="1000" dirty="0">
                <a:solidFill>
                  <a:prstClr val="black"/>
                </a:solidFill>
                <a:cs typeface="Arial" charset="0"/>
              </a:rPr>
              <a:t>POC name / xxx-xxx-</a:t>
            </a:r>
            <a:r>
              <a:rPr lang="en-US" sz="1000" dirty="0" err="1">
                <a:solidFill>
                  <a:prstClr val="black"/>
                </a:solidFill>
                <a:cs typeface="Arial" charset="0"/>
              </a:rPr>
              <a:t>xxxx</a:t>
            </a:r>
            <a:r>
              <a:rPr lang="en-US" sz="1000" dirty="0">
                <a:solidFill>
                  <a:prstClr val="black"/>
                </a:solidFill>
                <a:cs typeface="Arial" charset="0"/>
              </a:rPr>
              <a:t>/ email address</a:t>
            </a:r>
          </a:p>
        </p:txBody>
      </p:sp>
    </p:spTree>
    <p:extLst>
      <p:ext uri="{BB962C8B-B14F-4D97-AF65-F5344CB8AC3E}">
        <p14:creationId xmlns:p14="http://schemas.microsoft.com/office/powerpoint/2010/main" val="30911826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  <p:sldLayoutId id="2147483744" r:id="rId12"/>
    <p:sldLayoutId id="2147483745" r:id="rId13"/>
    <p:sldLayoutId id="2147483746" r:id="rId14"/>
  </p:sldLayoutIdLst>
  <p:transition spd="slow">
    <p:fade/>
  </p:transition>
  <p:hf hdr="0" ftr="0" dt="0"/>
  <p:txStyles>
    <p:titleStyle>
      <a:lvl1pPr marL="0" algn="l" defTabSz="914400" rtl="0" eaLnBrk="1" latinLnBrk="0" hangingPunct="1">
        <a:lnSpc>
          <a:spcPct val="90000"/>
        </a:lnSpc>
        <a:spcBef>
          <a:spcPct val="0"/>
        </a:spcBef>
        <a:buNone/>
        <a:defRPr lang="en-US" sz="2800" b="1" kern="1200" dirty="0">
          <a:solidFill>
            <a:srgbClr val="7F7F73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173038" indent="-173038" algn="l" defTabSz="914400" rtl="0" eaLnBrk="1" latinLnBrk="0" hangingPunct="1">
        <a:lnSpc>
          <a:spcPct val="90000"/>
        </a:lnSpc>
        <a:spcBef>
          <a:spcPts val="1000"/>
        </a:spcBef>
        <a:buClrTx/>
        <a:buFont typeface="Wingdings" panose="05000000000000000000" pitchFamily="2" charset="2"/>
        <a:buChar char="ü"/>
        <a:defRPr lang="en-US" sz="2400" b="1" kern="1200" dirty="0" smtClean="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514350" indent="-174625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741363" indent="-223838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974725" indent="-173038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1198563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»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574675" indent="-228600" algn="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792">
          <p15:clr>
            <a:srgbClr val="F26B43"/>
          </p15:clr>
        </p15:guide>
        <p15:guide id="3" pos="5352">
          <p15:clr>
            <a:srgbClr val="F26B43"/>
          </p15:clr>
        </p15:guide>
        <p15:guide id="4" orient="horz" pos="1104">
          <p15:clr>
            <a:srgbClr val="F26B43"/>
          </p15:clr>
        </p15:guide>
        <p15:guide id="5" orient="horz" pos="2376">
          <p15:clr>
            <a:srgbClr val="F26B43"/>
          </p15:clr>
        </p15:guide>
        <p15:guide id="6" orient="horz" pos="3432">
          <p15:clr>
            <a:srgbClr val="F26B43"/>
          </p15:clr>
        </p15:guide>
        <p15:guide id="7" pos="5760">
          <p15:clr>
            <a:srgbClr val="F26B43"/>
          </p15:clr>
        </p15:guide>
        <p15:guide id="8" orient="horz">
          <p15:clr>
            <a:srgbClr val="F26B43"/>
          </p15:clr>
        </p15:guide>
        <p15:guide id="9">
          <p15:clr>
            <a:srgbClr val="F26B43"/>
          </p15:clr>
        </p15:guide>
      </p15:sldGuideLst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LowerBar"/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877963"/>
            <a:ext cx="9144000" cy="923925"/>
          </a:xfrm>
          <a:prstGeom prst="rect">
            <a:avLst/>
          </a:prstGeom>
        </p:spPr>
      </p:pic>
      <p:pic>
        <p:nvPicPr>
          <p:cNvPr id="10" name="TopBar"/>
          <p:cNvPicPr>
            <a:picLocks noChangeAspect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793"/>
            <a:ext cx="9144000" cy="10287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836761" y="99565"/>
            <a:ext cx="7955280" cy="480131"/>
          </a:xfrm>
          <a:prstGeom prst="rect">
            <a:avLst/>
          </a:prstGeom>
        </p:spPr>
        <p:txBody>
          <a:bodyPr vert="horz" lIns="182880" tIns="45720" rIns="91440" bIns="45720" rtlCol="0" anchor="t" anchorCtr="0">
            <a:spAutoFit/>
          </a:bodyPr>
          <a:lstStyle/>
          <a:p>
            <a:pPr marL="0" lvl="0"/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6761" y="711257"/>
            <a:ext cx="77724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4"/>
            <a:endParaRPr lang="en-US" dirty="0"/>
          </a:p>
        </p:txBody>
      </p:sp>
      <p:sp>
        <p:nvSpPr>
          <p:cNvPr id="7" name="Classification Top"/>
          <p:cNvSpPr txBox="1">
            <a:spLocks/>
          </p:cNvSpPr>
          <p:nvPr userDrawn="1"/>
        </p:nvSpPr>
        <p:spPr bwMode="gray">
          <a:xfrm>
            <a:off x="781050" y="0"/>
            <a:ext cx="7886700" cy="138499"/>
          </a:xfrm>
          <a:prstGeom prst="rect">
            <a:avLst/>
          </a:prstGeom>
        </p:spPr>
        <p:txBody>
          <a:bodyPr vert="horz" lIns="0" tIns="0" rIns="0" bIns="0" rtlCol="0" anchor="t" anchorCtr="0">
            <a:sp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900" b="1" dirty="0">
                <a:solidFill>
                  <a:prstClr val="white"/>
                </a:solidFill>
              </a:rPr>
              <a:t>UNCLASSIFIED//FOUO</a:t>
            </a: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96101" y="6054652"/>
            <a:ext cx="659247" cy="602112"/>
          </a:xfrm>
          <a:prstGeom prst="rect">
            <a:avLst/>
          </a:prstGeom>
        </p:spPr>
      </p:pic>
      <p:sp>
        <p:nvSpPr>
          <p:cNvPr id="12" name="TextBox 11"/>
          <p:cNvSpPr txBox="1"/>
          <p:nvPr userDrawn="1"/>
        </p:nvSpPr>
        <p:spPr>
          <a:xfrm>
            <a:off x="3683971" y="6549913"/>
            <a:ext cx="79005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fld id="{CF4C318D-DFA6-44A0-90B0-ABFCB78A54B4}" type="slidenum">
              <a:rPr lang="en-US" sz="1200" b="1" smtClean="0">
                <a:solidFill>
                  <a:prstClr val="black"/>
                </a:solidFill>
                <a:cs typeface="Arial" panose="020B0604020202020204" pitchFamily="34" charset="0"/>
              </a:rPr>
              <a:pPr algn="ctr">
                <a:defRPr/>
              </a:pPr>
              <a:t>‹#›</a:t>
            </a:fld>
            <a:r>
              <a:rPr lang="en-US" sz="1200" b="1" dirty="0">
                <a:solidFill>
                  <a:prstClr val="black"/>
                </a:solidFill>
                <a:cs typeface="Arial" panose="020B0604020202020204" pitchFamily="34" charset="0"/>
              </a:rPr>
              <a:t> of 38</a:t>
            </a:r>
          </a:p>
        </p:txBody>
      </p:sp>
    </p:spTree>
    <p:extLst>
      <p:ext uri="{BB962C8B-B14F-4D97-AF65-F5344CB8AC3E}">
        <p14:creationId xmlns:p14="http://schemas.microsoft.com/office/powerpoint/2010/main" val="22085073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8" r:id="rId1"/>
    <p:sldLayoutId id="2147483749" r:id="rId2"/>
    <p:sldLayoutId id="2147483750" r:id="rId3"/>
    <p:sldLayoutId id="2147483751" r:id="rId4"/>
    <p:sldLayoutId id="2147483752" r:id="rId5"/>
    <p:sldLayoutId id="2147483753" r:id="rId6"/>
    <p:sldLayoutId id="2147483754" r:id="rId7"/>
    <p:sldLayoutId id="2147483755" r:id="rId8"/>
    <p:sldLayoutId id="2147483756" r:id="rId9"/>
    <p:sldLayoutId id="2147483757" r:id="rId10"/>
    <p:sldLayoutId id="2147483758" r:id="rId11"/>
    <p:sldLayoutId id="2147483759" r:id="rId12"/>
    <p:sldLayoutId id="2147483760" r:id="rId13"/>
    <p:sldLayoutId id="2147483761" r:id="rId14"/>
  </p:sldLayoutIdLst>
  <p:transition spd="slow">
    <p:fade/>
  </p:transition>
  <p:hf hdr="0" ftr="0" dt="0"/>
  <p:txStyles>
    <p:titleStyle>
      <a:lvl1pPr marL="0" algn="l" defTabSz="914400" rtl="0" eaLnBrk="1" latinLnBrk="0" hangingPunct="1">
        <a:lnSpc>
          <a:spcPct val="90000"/>
        </a:lnSpc>
        <a:spcBef>
          <a:spcPct val="0"/>
        </a:spcBef>
        <a:buNone/>
        <a:defRPr lang="en-US" sz="2800" b="1" kern="1200" dirty="0">
          <a:solidFill>
            <a:srgbClr val="7F7F73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173038" indent="-173038" algn="l" defTabSz="914400" rtl="0" eaLnBrk="1" latinLnBrk="0" hangingPunct="1">
        <a:lnSpc>
          <a:spcPct val="90000"/>
        </a:lnSpc>
        <a:spcBef>
          <a:spcPts val="1000"/>
        </a:spcBef>
        <a:buClrTx/>
        <a:buFont typeface="Wingdings" panose="05000000000000000000" pitchFamily="2" charset="2"/>
        <a:buChar char="ü"/>
        <a:defRPr lang="en-US" sz="2400" b="1" kern="1200" dirty="0" smtClean="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514350" indent="-174625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741363" indent="-223838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974725" indent="-173038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1198563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»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574675" indent="-228600" algn="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792">
          <p15:clr>
            <a:srgbClr val="F26B43"/>
          </p15:clr>
        </p15:guide>
        <p15:guide id="3" pos="5352">
          <p15:clr>
            <a:srgbClr val="F26B43"/>
          </p15:clr>
        </p15:guide>
        <p15:guide id="4" orient="horz" pos="1104">
          <p15:clr>
            <a:srgbClr val="F26B43"/>
          </p15:clr>
        </p15:guide>
        <p15:guide id="5" orient="horz" pos="2376">
          <p15:clr>
            <a:srgbClr val="F26B43"/>
          </p15:clr>
        </p15:guide>
        <p15:guide id="6" orient="horz" pos="3432">
          <p15:clr>
            <a:srgbClr val="F26B43"/>
          </p15:clr>
        </p15:guide>
        <p15:guide id="7" pos="5760">
          <p15:clr>
            <a:srgbClr val="F26B43"/>
          </p15:clr>
        </p15:guide>
        <p15:guide id="8" orient="horz">
          <p15:clr>
            <a:srgbClr val="F26B43"/>
          </p15:clr>
        </p15:guide>
        <p15:guide id="9">
          <p15:clr>
            <a:srgbClr val="F26B43"/>
          </p15:clr>
        </p15:guide>
      </p15:sldGuideLst>
    </p:ext>
  </p:extLst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bk object 16"/>
          <p:cNvSpPr>
            <a:spLocks noChangeArrowheads="1"/>
          </p:cNvSpPr>
          <p:nvPr/>
        </p:nvSpPr>
        <p:spPr bwMode="auto">
          <a:xfrm>
            <a:off x="0" y="30163"/>
            <a:ext cx="4200525" cy="763587"/>
          </a:xfrm>
          <a:prstGeom prst="rect">
            <a:avLst/>
          </a:prstGeom>
          <a:blipFill dpi="0" rotWithShape="1">
            <a:blip r:embed="rId2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27" name="bk object 17"/>
          <p:cNvSpPr>
            <a:spLocks/>
          </p:cNvSpPr>
          <p:nvPr/>
        </p:nvSpPr>
        <p:spPr bwMode="auto">
          <a:xfrm>
            <a:off x="0" y="6675438"/>
            <a:ext cx="9140825" cy="9525"/>
          </a:xfrm>
          <a:custGeom>
            <a:avLst/>
            <a:gdLst>
              <a:gd name="T0" fmla="*/ 0 w 9140190"/>
              <a:gd name="T1" fmla="*/ 9725 h 10159"/>
              <a:gd name="T2" fmla="*/ 9139760 w 9140190"/>
              <a:gd name="T3" fmla="*/ 0 h 10159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9140190" h="10159">
                <a:moveTo>
                  <a:pt x="0" y="9725"/>
                </a:moveTo>
                <a:lnTo>
                  <a:pt x="9139760" y="0"/>
                </a:lnTo>
              </a:path>
            </a:pathLst>
          </a:custGeom>
          <a:noFill/>
          <a:ln w="28575">
            <a:solidFill>
              <a:srgbClr val="660033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cs typeface="Arial" charset="0"/>
            </a:endParaRPr>
          </a:p>
        </p:txBody>
      </p:sp>
      <p:sp>
        <p:nvSpPr>
          <p:cNvPr id="1028" name="bk object 18"/>
          <p:cNvSpPr>
            <a:spLocks/>
          </p:cNvSpPr>
          <p:nvPr/>
        </p:nvSpPr>
        <p:spPr bwMode="auto">
          <a:xfrm>
            <a:off x="6350" y="7938"/>
            <a:ext cx="9137650" cy="785812"/>
          </a:xfrm>
          <a:custGeom>
            <a:avLst/>
            <a:gdLst>
              <a:gd name="T0" fmla="*/ 0 w 9138285"/>
              <a:gd name="T1" fmla="*/ 0 h 784860"/>
              <a:gd name="T2" fmla="*/ 9138170 w 9138285"/>
              <a:gd name="T3" fmla="*/ 0 h 784860"/>
              <a:gd name="T4" fmla="*/ 9138170 w 9138285"/>
              <a:gd name="T5" fmla="*/ 784694 h 784860"/>
              <a:gd name="T6" fmla="*/ 0 w 9138285"/>
              <a:gd name="T7" fmla="*/ 784694 h 784860"/>
              <a:gd name="T8" fmla="*/ 0 w 9138285"/>
              <a:gd name="T9" fmla="*/ 0 h 7848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138285" h="784860">
                <a:moveTo>
                  <a:pt x="0" y="0"/>
                </a:moveTo>
                <a:lnTo>
                  <a:pt x="9138170" y="0"/>
                </a:lnTo>
                <a:lnTo>
                  <a:pt x="9138170" y="784694"/>
                </a:lnTo>
                <a:lnTo>
                  <a:pt x="0" y="784694"/>
                </a:lnTo>
                <a:lnTo>
                  <a:pt x="0" y="0"/>
                </a:lnTo>
                <a:close/>
              </a:path>
            </a:pathLst>
          </a:custGeom>
          <a:noFill/>
          <a:ln w="28575">
            <a:solidFill>
              <a:srgbClr val="660033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cs typeface="Arial" charset="0"/>
            </a:endParaRPr>
          </a:p>
        </p:txBody>
      </p:sp>
      <p:sp>
        <p:nvSpPr>
          <p:cNvPr id="1029" name="bk object 19"/>
          <p:cNvSpPr>
            <a:spLocks/>
          </p:cNvSpPr>
          <p:nvPr/>
        </p:nvSpPr>
        <p:spPr bwMode="auto">
          <a:xfrm>
            <a:off x="4211638" y="20638"/>
            <a:ext cx="4932362" cy="769937"/>
          </a:xfrm>
          <a:custGeom>
            <a:avLst/>
            <a:gdLst>
              <a:gd name="T0" fmla="*/ 0 w 4932680"/>
              <a:gd name="T1" fmla="*/ 0 h 768985"/>
              <a:gd name="T2" fmla="*/ 4932362 w 4932680"/>
              <a:gd name="T3" fmla="*/ 0 h 768985"/>
              <a:gd name="T4" fmla="*/ 4932362 w 4932680"/>
              <a:gd name="T5" fmla="*/ 768654 h 768985"/>
              <a:gd name="T6" fmla="*/ 0 w 4932680"/>
              <a:gd name="T7" fmla="*/ 768654 h 768985"/>
              <a:gd name="T8" fmla="*/ 0 w 4932680"/>
              <a:gd name="T9" fmla="*/ 0 h 7689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932680" h="768985">
                <a:moveTo>
                  <a:pt x="0" y="0"/>
                </a:moveTo>
                <a:lnTo>
                  <a:pt x="4932362" y="0"/>
                </a:lnTo>
                <a:lnTo>
                  <a:pt x="4932362" y="768654"/>
                </a:lnTo>
                <a:lnTo>
                  <a:pt x="0" y="768654"/>
                </a:lnTo>
                <a:lnTo>
                  <a:pt x="0" y="0"/>
                </a:lnTo>
                <a:close/>
              </a:path>
            </a:pathLst>
          </a:custGeom>
          <a:noFill/>
          <a:ln w="28575">
            <a:solidFill>
              <a:srgbClr val="660033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cs typeface="Arial" charset="0"/>
            </a:endParaRPr>
          </a:p>
        </p:txBody>
      </p:sp>
      <p:sp>
        <p:nvSpPr>
          <p:cNvPr id="1030" name="bk object 20"/>
          <p:cNvSpPr>
            <a:spLocks noChangeArrowheads="1"/>
          </p:cNvSpPr>
          <p:nvPr/>
        </p:nvSpPr>
        <p:spPr bwMode="auto">
          <a:xfrm>
            <a:off x="92075" y="95250"/>
            <a:ext cx="506413" cy="623888"/>
          </a:xfrm>
          <a:prstGeom prst="rect">
            <a:avLst/>
          </a:prstGeom>
          <a:blipFill dpi="0" rotWithShape="1">
            <a:blip r:embed="rId3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31" name="bk object 21"/>
          <p:cNvSpPr>
            <a:spLocks noChangeArrowheads="1"/>
          </p:cNvSpPr>
          <p:nvPr/>
        </p:nvSpPr>
        <p:spPr bwMode="auto">
          <a:xfrm>
            <a:off x="614363" y="111125"/>
            <a:ext cx="646112" cy="609600"/>
          </a:xfrm>
          <a:prstGeom prst="rect">
            <a:avLst/>
          </a:prstGeom>
          <a:blipFill dpi="0" rotWithShape="1">
            <a:blip r:embed="rId4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32" name="Holder 2"/>
          <p:cNvSpPr>
            <a:spLocks noGrp="1"/>
          </p:cNvSpPr>
          <p:nvPr>
            <p:ph type="title"/>
          </p:nvPr>
        </p:nvSpPr>
        <p:spPr bwMode="auto">
          <a:xfrm>
            <a:off x="1328738" y="82550"/>
            <a:ext cx="6486525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endParaRPr lang="en-US" altLang="en-US"/>
          </a:p>
        </p:txBody>
      </p:sp>
      <p:sp>
        <p:nvSpPr>
          <p:cNvPr id="1033" name="Holder 3"/>
          <p:cNvSpPr>
            <a:spLocks noGrp="1"/>
          </p:cNvSpPr>
          <p:nvPr>
            <p:ph type="body" idx="1"/>
          </p:nvPr>
        </p:nvSpPr>
        <p:spPr bwMode="auto">
          <a:xfrm>
            <a:off x="457200" y="1577975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endParaRPr lang="en-US" altLang="en-US"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325" y="6378575"/>
            <a:ext cx="292735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Calibri"/>
                <a:cs typeface="+mn-cs"/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8575"/>
            <a:ext cx="2103438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Calibri"/>
                <a:cs typeface="+mn-cs"/>
              </a:defRPr>
            </a:lvl1pPr>
          </a:lstStyle>
          <a:p>
            <a:pPr>
              <a:defRPr/>
            </a:pPr>
            <a:fld id="{676F89CF-7044-4831-866F-9B2854271618}" type="datetimeFigureOut">
              <a:rPr lang="en-US"/>
              <a:pPr>
                <a:defRPr/>
              </a:pPr>
              <a:t>2/19/2020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363" y="6378575"/>
            <a:ext cx="2103437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Calibri"/>
                <a:cs typeface="+mn-cs"/>
              </a:defRPr>
            </a:lvl1pPr>
          </a:lstStyle>
          <a:p>
            <a:pPr>
              <a:defRPr/>
            </a:pPr>
            <a:fld id="{D5680E25-8528-418C-9501-E37FA2340916}" type="slidenum">
              <a:rPr/>
              <a:pPr>
                <a:defRPr/>
              </a:pPr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396423652"/>
      </p:ext>
    </p:extLst>
  </p:cSld>
  <p:clrMap bg1="lt1" tx1="dk1" bg2="lt2" tx2="dk2" accent1="accent1" accent2="accent2" accent3="accent3" accent4="accent4" accent5="accent5" accent6="accent6" hlink="hlink" folHlink="folHlink"/>
  <p:txStyles>
    <p:titleStyle>
      <a:lvl1pPr algn="ctr" rtl="0" eaLnBrk="0" fontAlgn="base" hangingPunct="0">
        <a:spcBef>
          <a:spcPct val="0"/>
        </a:spcBef>
        <a:spcAft>
          <a:spcPct val="0"/>
        </a:spcAft>
        <a:defRPr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>
          <a:solidFill>
            <a:schemeClr val="tx2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>
          <a:solidFill>
            <a:schemeClr val="tx2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>
          <a:solidFill>
            <a:schemeClr val="tx2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>
          <a:solidFill>
            <a:schemeClr val="tx2"/>
          </a:solidFill>
          <a:latin typeface="Calibri" pitchFamily="34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>
          <a:solidFill>
            <a:schemeClr val="tx2"/>
          </a:solidFill>
          <a:latin typeface="Calibri" pitchFamily="34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>
          <a:solidFill>
            <a:schemeClr val="tx2"/>
          </a:solidFill>
          <a:latin typeface="Calibri" pitchFamily="34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>
          <a:solidFill>
            <a:schemeClr val="tx2"/>
          </a:solidFill>
          <a:latin typeface="Calibri" pitchFamily="34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>
          <a:solidFill>
            <a:schemeClr val="tx2"/>
          </a:solidFill>
          <a:latin typeface="Calibri" pitchFamily="34" charset="0"/>
        </a:defRPr>
      </a:lvl9pPr>
    </p:titleStyle>
    <p:bodyStyle>
      <a:lvl1pPr algn="l" rtl="0" eaLnBrk="0" fontAlgn="base" hangingPunct="0">
        <a:spcBef>
          <a:spcPct val="20000"/>
        </a:spcBef>
        <a:spcAft>
          <a:spcPct val="0"/>
        </a:spcAft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0" fontAlgn="base" hangingPunct="0">
        <a:spcBef>
          <a:spcPct val="20000"/>
        </a:spcBef>
        <a:spcAft>
          <a:spcPct val="0"/>
        </a:spcAft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0" fontAlgn="base" hangingPunct="0">
        <a:spcBef>
          <a:spcPct val="20000"/>
        </a:spcBef>
        <a:spcAft>
          <a:spcPct val="0"/>
        </a:spcAft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0" fontAlgn="base" hangingPunct="0">
        <a:spcBef>
          <a:spcPct val="20000"/>
        </a:spcBef>
        <a:spcAft>
          <a:spcPct val="0"/>
        </a:spcAft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0" fontAlgn="base" hangingPunct="0">
        <a:spcBef>
          <a:spcPct val="20000"/>
        </a:spcBef>
        <a:spcAft>
          <a:spcPct val="0"/>
        </a:spcAft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LowerBar"/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845050"/>
            <a:ext cx="9144000" cy="923925"/>
          </a:xfrm>
          <a:prstGeom prst="rect">
            <a:avLst/>
          </a:prstGeom>
        </p:spPr>
      </p:pic>
      <p:pic>
        <p:nvPicPr>
          <p:cNvPr id="10" name="TopBar"/>
          <p:cNvPicPr>
            <a:picLocks noChangeAspect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793"/>
            <a:ext cx="9144000" cy="10287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836761" y="99565"/>
            <a:ext cx="7955280" cy="480131"/>
          </a:xfrm>
          <a:prstGeom prst="rect">
            <a:avLst/>
          </a:prstGeom>
        </p:spPr>
        <p:txBody>
          <a:bodyPr vert="horz" lIns="182880" tIns="45720" rIns="91440" bIns="45720" rtlCol="0" anchor="t" anchorCtr="0">
            <a:spAutoFit/>
          </a:bodyPr>
          <a:lstStyle/>
          <a:p>
            <a:pPr marL="0" lvl="0"/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6761" y="711257"/>
            <a:ext cx="77724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4"/>
            <a:endParaRPr lang="en-US" dirty="0"/>
          </a:p>
        </p:txBody>
      </p:sp>
      <p:sp>
        <p:nvSpPr>
          <p:cNvPr id="8" name="Classification Lower"/>
          <p:cNvSpPr txBox="1">
            <a:spLocks/>
          </p:cNvSpPr>
          <p:nvPr userDrawn="1"/>
        </p:nvSpPr>
        <p:spPr>
          <a:xfrm>
            <a:off x="5461462" y="6615087"/>
            <a:ext cx="2061557" cy="307777"/>
          </a:xfrm>
          <a:prstGeom prst="rect">
            <a:avLst/>
          </a:prstGeom>
        </p:spPr>
        <p:txBody>
          <a:bodyPr vert="horz" wrap="square" lIns="91440" tIns="0" rIns="0" bIns="0" rtlCol="0" anchor="t" anchorCtr="0">
            <a:sp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r>
              <a:rPr lang="en-US" sz="1000" b="1" dirty="0">
                <a:solidFill>
                  <a:prstClr val="black"/>
                </a:solidFill>
              </a:rPr>
              <a:t>	</a:t>
            </a:r>
            <a:endParaRPr lang="en-US" sz="1000" dirty="0">
              <a:solidFill>
                <a:prstClr val="black"/>
              </a:solidFill>
            </a:endParaRPr>
          </a:p>
          <a:p>
            <a:pPr algn="r"/>
            <a:endParaRPr lang="en-US" sz="1000" b="1" dirty="0">
              <a:solidFill>
                <a:prstClr val="black"/>
              </a:solidFill>
            </a:endParaRPr>
          </a:p>
        </p:txBody>
      </p:sp>
      <p:sp>
        <p:nvSpPr>
          <p:cNvPr id="7" name="Classification Top"/>
          <p:cNvSpPr txBox="1">
            <a:spLocks/>
          </p:cNvSpPr>
          <p:nvPr userDrawn="1"/>
        </p:nvSpPr>
        <p:spPr bwMode="gray">
          <a:xfrm>
            <a:off x="781050" y="0"/>
            <a:ext cx="7886700" cy="138499"/>
          </a:xfrm>
          <a:prstGeom prst="rect">
            <a:avLst/>
          </a:prstGeom>
        </p:spPr>
        <p:txBody>
          <a:bodyPr vert="horz" lIns="0" tIns="0" rIns="0" bIns="0" rtlCol="0" anchor="t" anchorCtr="0">
            <a:sp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900" b="1" dirty="0">
                <a:solidFill>
                  <a:prstClr val="white"/>
                </a:solidFill>
              </a:rPr>
              <a:t>UNCLASSIFIED//FOUO</a:t>
            </a: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96101" y="6054652"/>
            <a:ext cx="659247" cy="602112"/>
          </a:xfrm>
          <a:prstGeom prst="rect">
            <a:avLst/>
          </a:prstGeom>
        </p:spPr>
      </p:pic>
      <p:sp>
        <p:nvSpPr>
          <p:cNvPr id="12" name="TextBox 11"/>
          <p:cNvSpPr txBox="1"/>
          <p:nvPr userDrawn="1"/>
        </p:nvSpPr>
        <p:spPr>
          <a:xfrm>
            <a:off x="3993639" y="6544650"/>
            <a:ext cx="77877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F4C318D-DFA6-44A0-90B0-ABFCB78A54B4}" type="slidenum">
              <a:rPr lang="en-US" sz="1200" b="1" smtClean="0">
                <a:latin typeface="Arial" panose="020B0604020202020204" pitchFamily="34" charset="0"/>
                <a:cs typeface="Arial" panose="020B0604020202020204" pitchFamily="34" charset="0"/>
              </a:rPr>
              <a:pPr marL="0" marR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 of 37</a:t>
            </a:r>
          </a:p>
        </p:txBody>
      </p:sp>
      <p:sp>
        <p:nvSpPr>
          <p:cNvPr id="15" name="Rectangle 14"/>
          <p:cNvSpPr/>
          <p:nvPr userDrawn="1"/>
        </p:nvSpPr>
        <p:spPr>
          <a:xfrm>
            <a:off x="0" y="6574244"/>
            <a:ext cx="4071668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r>
              <a:rPr lang="en-US" sz="1000" dirty="0">
                <a:solidFill>
                  <a:prstClr val="black"/>
                </a:solidFill>
                <a:cs typeface="Arial" charset="0"/>
              </a:rPr>
              <a:t>Morgan L. Boatman / 907-361-4689 / mogan.l.boatman.civ@mail.mil</a:t>
            </a:r>
          </a:p>
        </p:txBody>
      </p:sp>
    </p:spTree>
    <p:extLst>
      <p:ext uri="{BB962C8B-B14F-4D97-AF65-F5344CB8AC3E}">
        <p14:creationId xmlns:p14="http://schemas.microsoft.com/office/powerpoint/2010/main" val="5292318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6" r:id="rId1"/>
    <p:sldLayoutId id="2147483767" r:id="rId2"/>
    <p:sldLayoutId id="2147483768" r:id="rId3"/>
    <p:sldLayoutId id="2147483769" r:id="rId4"/>
    <p:sldLayoutId id="2147483770" r:id="rId5"/>
    <p:sldLayoutId id="2147483771" r:id="rId6"/>
    <p:sldLayoutId id="2147483772" r:id="rId7"/>
    <p:sldLayoutId id="2147483773" r:id="rId8"/>
    <p:sldLayoutId id="2147483774" r:id="rId9"/>
    <p:sldLayoutId id="2147483775" r:id="rId10"/>
    <p:sldLayoutId id="2147483776" r:id="rId11"/>
    <p:sldLayoutId id="2147483777" r:id="rId12"/>
    <p:sldLayoutId id="2147483778" r:id="rId13"/>
    <p:sldLayoutId id="2147483779" r:id="rId14"/>
  </p:sldLayoutIdLst>
  <p:transition spd="slow">
    <p:fade/>
  </p:transition>
  <p:hf hdr="0" ftr="0" dt="0"/>
  <p:txStyles>
    <p:titleStyle>
      <a:lvl1pPr marL="0" algn="l" defTabSz="914400" rtl="0" eaLnBrk="1" latinLnBrk="0" hangingPunct="1">
        <a:lnSpc>
          <a:spcPct val="90000"/>
        </a:lnSpc>
        <a:spcBef>
          <a:spcPct val="0"/>
        </a:spcBef>
        <a:buNone/>
        <a:defRPr lang="en-US" sz="2800" b="1" kern="1200" dirty="0">
          <a:solidFill>
            <a:srgbClr val="7F7F73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173038" indent="-173038" algn="l" defTabSz="914400" rtl="0" eaLnBrk="1" latinLnBrk="0" hangingPunct="1">
        <a:lnSpc>
          <a:spcPct val="90000"/>
        </a:lnSpc>
        <a:spcBef>
          <a:spcPts val="1000"/>
        </a:spcBef>
        <a:buClrTx/>
        <a:buFont typeface="Wingdings" panose="05000000000000000000" pitchFamily="2" charset="2"/>
        <a:buChar char="ü"/>
        <a:defRPr lang="en-US" sz="2400" b="1" kern="1200" dirty="0" smtClean="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514350" indent="-174625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741363" indent="-223838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974725" indent="-173038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1198563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»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574675" indent="-228600" algn="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792">
          <p15:clr>
            <a:srgbClr val="F26B43"/>
          </p15:clr>
        </p15:guide>
        <p15:guide id="3" pos="5352">
          <p15:clr>
            <a:srgbClr val="F26B43"/>
          </p15:clr>
        </p15:guide>
        <p15:guide id="4" orient="horz" pos="1104">
          <p15:clr>
            <a:srgbClr val="F26B43"/>
          </p15:clr>
        </p15:guide>
        <p15:guide id="5" orient="horz" pos="2376">
          <p15:clr>
            <a:srgbClr val="F26B43"/>
          </p15:clr>
        </p15:guide>
        <p15:guide id="6" orient="horz" pos="3432">
          <p15:clr>
            <a:srgbClr val="F26B43"/>
          </p15:clr>
        </p15:guide>
        <p15:guide id="7" pos="5760">
          <p15:clr>
            <a:srgbClr val="F26B43"/>
          </p15:clr>
        </p15:guide>
        <p15:guide id="8" orient="horz">
          <p15:clr>
            <a:srgbClr val="F26B43"/>
          </p15:clr>
        </p15:guide>
        <p15:guide id="9">
          <p15:clr>
            <a:srgbClr val="F26B43"/>
          </p15:clr>
        </p15:guide>
      </p15:sldGuideLst>
    </p:ext>
  </p:extLst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LowerBar"/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877963"/>
            <a:ext cx="9144000" cy="923925"/>
          </a:xfrm>
          <a:prstGeom prst="rect">
            <a:avLst/>
          </a:prstGeom>
        </p:spPr>
      </p:pic>
      <p:pic>
        <p:nvPicPr>
          <p:cNvPr id="10" name="TopBar"/>
          <p:cNvPicPr>
            <a:picLocks noChangeAspect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793"/>
            <a:ext cx="9144000" cy="10287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836761" y="99565"/>
            <a:ext cx="7955280" cy="480131"/>
          </a:xfrm>
          <a:prstGeom prst="rect">
            <a:avLst/>
          </a:prstGeom>
        </p:spPr>
        <p:txBody>
          <a:bodyPr vert="horz" lIns="182880" tIns="45720" rIns="91440" bIns="45720" rtlCol="0" anchor="t" anchorCtr="0">
            <a:spAutoFit/>
          </a:bodyPr>
          <a:lstStyle/>
          <a:p>
            <a:pPr marL="0" lvl="0"/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6761" y="711257"/>
            <a:ext cx="77724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4"/>
            <a:endParaRPr lang="en-US" dirty="0"/>
          </a:p>
        </p:txBody>
      </p:sp>
      <p:sp>
        <p:nvSpPr>
          <p:cNvPr id="8" name="Classification Lower"/>
          <p:cNvSpPr txBox="1">
            <a:spLocks/>
          </p:cNvSpPr>
          <p:nvPr userDrawn="1"/>
        </p:nvSpPr>
        <p:spPr>
          <a:xfrm>
            <a:off x="5461462" y="6615087"/>
            <a:ext cx="2061557" cy="307777"/>
          </a:xfrm>
          <a:prstGeom prst="rect">
            <a:avLst/>
          </a:prstGeom>
        </p:spPr>
        <p:txBody>
          <a:bodyPr vert="horz" wrap="square" lIns="91440" tIns="0" rIns="0" bIns="0" rtlCol="0" anchor="t" anchorCtr="0">
            <a:sp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r>
              <a:rPr lang="en-US" sz="1000" b="1" dirty="0">
                <a:solidFill>
                  <a:prstClr val="black"/>
                </a:solidFill>
              </a:rPr>
              <a:t>	</a:t>
            </a:r>
            <a:endParaRPr lang="en-US" sz="1000" dirty="0">
              <a:solidFill>
                <a:prstClr val="black"/>
              </a:solidFill>
            </a:endParaRPr>
          </a:p>
          <a:p>
            <a:pPr algn="r"/>
            <a:endParaRPr lang="en-US" sz="1000" b="1" dirty="0">
              <a:solidFill>
                <a:prstClr val="black"/>
              </a:solidFill>
            </a:endParaRPr>
          </a:p>
        </p:txBody>
      </p:sp>
      <p:sp>
        <p:nvSpPr>
          <p:cNvPr id="7" name="Classification Top"/>
          <p:cNvSpPr txBox="1">
            <a:spLocks/>
          </p:cNvSpPr>
          <p:nvPr userDrawn="1"/>
        </p:nvSpPr>
        <p:spPr bwMode="gray">
          <a:xfrm>
            <a:off x="781050" y="0"/>
            <a:ext cx="7886700" cy="138499"/>
          </a:xfrm>
          <a:prstGeom prst="rect">
            <a:avLst/>
          </a:prstGeom>
        </p:spPr>
        <p:txBody>
          <a:bodyPr vert="horz" lIns="0" tIns="0" rIns="0" bIns="0" rtlCol="0" anchor="t" anchorCtr="0">
            <a:sp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900" b="1" dirty="0">
                <a:solidFill>
                  <a:prstClr val="white"/>
                </a:solidFill>
              </a:rPr>
              <a:t>UNCLASSIFIED//FOUO</a:t>
            </a: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96101" y="6054652"/>
            <a:ext cx="659247" cy="602112"/>
          </a:xfrm>
          <a:prstGeom prst="rect">
            <a:avLst/>
          </a:prstGeom>
        </p:spPr>
      </p:pic>
      <p:sp>
        <p:nvSpPr>
          <p:cNvPr id="12" name="TextBox 11"/>
          <p:cNvSpPr txBox="1"/>
          <p:nvPr userDrawn="1"/>
        </p:nvSpPr>
        <p:spPr>
          <a:xfrm>
            <a:off x="3683971" y="6549913"/>
            <a:ext cx="79223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fld id="{CF4C318D-DFA6-44A0-90B0-ABFCB78A54B4}" type="slidenum">
              <a:rPr lang="en-US" sz="1200" b="1" smtClean="0">
                <a:solidFill>
                  <a:prstClr val="black"/>
                </a:solidFill>
                <a:cs typeface="Arial" panose="020B0604020202020204" pitchFamily="34" charset="0"/>
              </a:rPr>
              <a:pPr algn="ctr">
                <a:defRPr/>
              </a:pPr>
              <a:t>‹#›</a:t>
            </a:fld>
            <a:r>
              <a:rPr lang="en-US" sz="1200" b="1" dirty="0">
                <a:solidFill>
                  <a:prstClr val="black"/>
                </a:solidFill>
                <a:cs typeface="Arial" panose="020B0604020202020204" pitchFamily="34" charset="0"/>
              </a:rPr>
              <a:t> of 37</a:t>
            </a:r>
          </a:p>
        </p:txBody>
      </p:sp>
      <p:sp>
        <p:nvSpPr>
          <p:cNvPr id="13" name="Rectangle 12"/>
          <p:cNvSpPr/>
          <p:nvPr userDrawn="1"/>
        </p:nvSpPr>
        <p:spPr>
          <a:xfrm>
            <a:off x="20505" y="6565301"/>
            <a:ext cx="3495319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defTabSz="457200" fontAlgn="base">
              <a:spcBef>
                <a:spcPct val="0"/>
              </a:spcBef>
              <a:spcAft>
                <a:spcPct val="0"/>
              </a:spcAft>
            </a:pPr>
            <a:r>
              <a:rPr lang="en-US" sz="1000" dirty="0">
                <a:solidFill>
                  <a:prstClr val="black"/>
                </a:solidFill>
                <a:latin typeface="Arial" charset="0"/>
                <a:cs typeface="Arial" charset="0"/>
              </a:rPr>
              <a:t>Corey Adams/ 907-353-9715/</a:t>
            </a:r>
            <a:r>
              <a:rPr lang="en-US" sz="1000" baseline="0" dirty="0">
                <a:solidFill>
                  <a:prstClr val="black"/>
                </a:solidFill>
                <a:latin typeface="Arial" charset="0"/>
                <a:cs typeface="Arial" charset="0"/>
              </a:rPr>
              <a:t> corey.l.adams3.civ@mail.mil</a:t>
            </a:r>
            <a:endParaRPr lang="en-US" sz="1000" dirty="0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79160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  <p:sldLayoutId id="2147483792" r:id="rId12"/>
    <p:sldLayoutId id="2147483793" r:id="rId13"/>
    <p:sldLayoutId id="2147483794" r:id="rId14"/>
  </p:sldLayoutIdLst>
  <p:transition spd="slow">
    <p:fade/>
  </p:transition>
  <p:hf hdr="0" ftr="0" dt="0"/>
  <p:txStyles>
    <p:titleStyle>
      <a:lvl1pPr marL="0" algn="l" defTabSz="914400" rtl="0" eaLnBrk="1" latinLnBrk="0" hangingPunct="1">
        <a:lnSpc>
          <a:spcPct val="90000"/>
        </a:lnSpc>
        <a:spcBef>
          <a:spcPct val="0"/>
        </a:spcBef>
        <a:buNone/>
        <a:defRPr lang="en-US" sz="2800" b="1" kern="1200" dirty="0">
          <a:solidFill>
            <a:srgbClr val="7F7F73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173038" indent="-173038" algn="l" defTabSz="914400" rtl="0" eaLnBrk="1" latinLnBrk="0" hangingPunct="1">
        <a:lnSpc>
          <a:spcPct val="90000"/>
        </a:lnSpc>
        <a:spcBef>
          <a:spcPts val="1000"/>
        </a:spcBef>
        <a:buClrTx/>
        <a:buFont typeface="Wingdings" panose="05000000000000000000" pitchFamily="2" charset="2"/>
        <a:buChar char="ü"/>
        <a:defRPr lang="en-US" sz="2400" b="1" kern="1200" dirty="0" smtClean="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514350" indent="-174625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741363" indent="-223838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974725" indent="-173038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1198563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»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574675" indent="-228600" algn="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792">
          <p15:clr>
            <a:srgbClr val="F26B43"/>
          </p15:clr>
        </p15:guide>
        <p15:guide id="3" pos="5352">
          <p15:clr>
            <a:srgbClr val="F26B43"/>
          </p15:clr>
        </p15:guide>
        <p15:guide id="4" orient="horz" pos="1104">
          <p15:clr>
            <a:srgbClr val="F26B43"/>
          </p15:clr>
        </p15:guide>
        <p15:guide id="5" orient="horz" pos="2376">
          <p15:clr>
            <a:srgbClr val="F26B43"/>
          </p15:clr>
        </p15:guide>
        <p15:guide id="6" orient="horz" pos="3432">
          <p15:clr>
            <a:srgbClr val="F26B43"/>
          </p15:clr>
        </p15:guide>
        <p15:guide id="7" pos="5760">
          <p15:clr>
            <a:srgbClr val="F26B43"/>
          </p15:clr>
        </p15:guide>
        <p15:guide id="8" orient="horz">
          <p15:clr>
            <a:srgbClr val="F26B43"/>
          </p15:clr>
        </p15:guide>
        <p15:guide id="9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0" y="6271828"/>
            <a:ext cx="15430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>
                <a:latin typeface="Arial" pitchFamily="34" charset="0"/>
                <a:cs typeface="Arial" pitchFamily="34" charset="0"/>
              </a:rPr>
              <a:t>Version Number 1</a:t>
            </a:r>
          </a:p>
          <a:p>
            <a:r>
              <a:rPr lang="en-US" sz="900" dirty="0">
                <a:latin typeface="Arial" pitchFamily="34" charset="0"/>
                <a:cs typeface="Arial" pitchFamily="34" charset="0"/>
              </a:rPr>
              <a:t>As of  20 FEB 2020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79998" y="5825186"/>
            <a:ext cx="4500730" cy="6232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Arial" pitchFamily="34" charset="0"/>
                <a:cs typeface="Arial" pitchFamily="34" charset="0"/>
              </a:rPr>
              <a:t>Chaplain (MAJ) R.C. Kuhlman</a:t>
            </a:r>
          </a:p>
          <a:p>
            <a:pPr algn="ctr">
              <a:spcBef>
                <a:spcPts val="300"/>
              </a:spcBef>
            </a:pPr>
            <a:r>
              <a:rPr lang="en-US" sz="1400" b="1" dirty="0">
                <a:latin typeface="Arial" pitchFamily="34" charset="0"/>
                <a:cs typeface="Arial" pitchFamily="34" charset="0"/>
              </a:rPr>
              <a:t>Chaplain Resource Manager, USAG Alaska</a:t>
            </a:r>
          </a:p>
        </p:txBody>
      </p:sp>
      <p:sp>
        <p:nvSpPr>
          <p:cNvPr id="11" name="Subtitle 10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ICTL 6402</a:t>
            </a:r>
          </a:p>
        </p:txBody>
      </p:sp>
      <p:sp>
        <p:nvSpPr>
          <p:cNvPr id="10" name="Title 9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Planning Your CMRP</a:t>
            </a:r>
          </a:p>
        </p:txBody>
      </p:sp>
    </p:spTree>
    <p:extLst>
      <p:ext uri="{BB962C8B-B14F-4D97-AF65-F5344CB8AC3E}">
        <p14:creationId xmlns:p14="http://schemas.microsoft.com/office/powerpoint/2010/main" val="2816379820"/>
      </p:ext>
    </p:extLst>
  </p:cSld>
  <p:clrMapOvr>
    <a:masterClrMapping/>
  </p:clrMapOvr>
  <p:transition spd="slow"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6761" y="100584"/>
            <a:ext cx="7772400" cy="480131"/>
          </a:xfrm>
        </p:spPr>
        <p:txBody>
          <a:bodyPr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CMRP Planning Phase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400523" y="1443392"/>
            <a:ext cx="8531880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AutoNum type="arabicPeriod"/>
            </a:pPr>
            <a:r>
              <a:rPr lang="en-US" sz="2200" dirty="0"/>
              <a:t>Brainstorm - Unconstrained programs that meet your Commander’s mission, goals, values and RS needs of your organization (Today’s Training).</a:t>
            </a:r>
          </a:p>
          <a:p>
            <a:pPr marL="457200" indent="-457200">
              <a:buAutoNum type="arabicPeriod"/>
            </a:pPr>
            <a:r>
              <a:rPr lang="en-US" sz="2200" dirty="0"/>
              <a:t>ID Sources of Funding (Also Today).</a:t>
            </a:r>
          </a:p>
          <a:p>
            <a:pPr marL="457200" indent="-457200">
              <a:buAutoNum type="arabicPeriod"/>
            </a:pPr>
            <a:r>
              <a:rPr lang="en-US" sz="2200" dirty="0"/>
              <a:t>Ensure that events are synched with the Garrison RSO and unit TNG/OPNS calendar.</a:t>
            </a:r>
          </a:p>
          <a:p>
            <a:pPr marL="457200" indent="-457200">
              <a:buAutoNum type="arabicPeriod"/>
            </a:pPr>
            <a:r>
              <a:rPr lang="en-US" sz="2200" dirty="0"/>
              <a:t>Complete Online RSRB (OS-56 in the future).</a:t>
            </a:r>
          </a:p>
          <a:p>
            <a:pPr marL="457200" indent="-457200">
              <a:buAutoNum type="arabicPeriod"/>
            </a:pPr>
            <a:r>
              <a:rPr lang="en-US" sz="2200" dirty="0"/>
              <a:t>Collate CMRP from RSRB (cover page, CDR vision, religious query, UMT vision, RSRP reports.</a:t>
            </a:r>
          </a:p>
          <a:p>
            <a:pPr marL="457200" indent="-457200">
              <a:buAutoNum type="arabicPeriod"/>
            </a:pPr>
            <a:r>
              <a:rPr lang="en-US" sz="2200" dirty="0"/>
              <a:t>Schedule and conduct a decision brief.</a:t>
            </a:r>
          </a:p>
          <a:p>
            <a:pPr marL="457200" indent="-457200">
              <a:buAutoNum type="arabicPeriod"/>
            </a:pPr>
            <a:r>
              <a:rPr lang="en-US" sz="2200" dirty="0"/>
              <a:t>Ensure that approved CMRP activities are entered on the TNG/OPNS calendar and the RSO Calendar as appropriate.</a:t>
            </a:r>
          </a:p>
        </p:txBody>
      </p:sp>
    </p:spTree>
    <p:extLst>
      <p:ext uri="{BB962C8B-B14F-4D97-AF65-F5344CB8AC3E}">
        <p14:creationId xmlns:p14="http://schemas.microsoft.com/office/powerpoint/2010/main" val="831751909"/>
      </p:ext>
    </p:extLst>
  </p:cSld>
  <p:clrMapOvr>
    <a:masterClrMapping/>
  </p:clrMapOvr>
  <p:transition spd="slow"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6761" y="100584"/>
            <a:ext cx="7772400" cy="480131"/>
          </a:xfrm>
        </p:spPr>
        <p:txBody>
          <a:bodyPr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CMRP Planning Rules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370295" y="1246909"/>
            <a:ext cx="8531880" cy="54476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b="1" dirty="0"/>
              <a:t>FIRST: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n-US" sz="2200" dirty="0"/>
              <a:t>List all ideas for ministry.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n-US" sz="2200" dirty="0"/>
              <a:t>No Judgment Zone – Do not critique ideas (yet).</a:t>
            </a:r>
          </a:p>
          <a:p>
            <a:endParaRPr lang="en-US" sz="2200" dirty="0"/>
          </a:p>
          <a:p>
            <a:r>
              <a:rPr lang="en-US" sz="2200" b="1" dirty="0"/>
              <a:t>THEN: 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n-US" sz="2200" dirty="0"/>
              <a:t>Winnow down the list based on feasibility given time and resource constraints.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n-US" sz="2200" dirty="0"/>
              <a:t>Eliminate any items that have little or no RS value.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n-US" sz="2200" dirty="0"/>
              <a:t>Think to yourself about which ideas fit your CDRs vision, mission, goals, values, and unit RS needs.</a:t>
            </a:r>
          </a:p>
          <a:p>
            <a:endParaRPr lang="en-US" sz="2200" dirty="0"/>
          </a:p>
          <a:p>
            <a:r>
              <a:rPr lang="en-US" sz="2200" b="1" dirty="0"/>
              <a:t>FINALLY: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n-US" sz="2200" dirty="0"/>
              <a:t>Consider how these programs might be funded.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n-US" sz="2200" dirty="0"/>
              <a:t>Appropriated Funds.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n-US" sz="2200" dirty="0"/>
              <a:t>CTOF.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4782607"/>
      </p:ext>
    </p:extLst>
  </p:cSld>
  <p:clrMapOvr>
    <a:masterClrMapping/>
  </p:clrMapOvr>
  <p:transition spd="slow"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6761" y="100584"/>
            <a:ext cx="7772400" cy="867930"/>
          </a:xfrm>
        </p:spPr>
        <p:txBody>
          <a:bodyPr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Conclusion</a:t>
            </a:r>
            <a:br>
              <a:rPr lang="en-US" dirty="0">
                <a:solidFill>
                  <a:schemeClr val="bg1"/>
                </a:solidFill>
              </a:rPr>
            </a:b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3494945" y="2818770"/>
            <a:ext cx="245603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/>
              <a:t>Questions?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993808885"/>
      </p:ext>
    </p:extLst>
  </p:cSld>
  <p:clrMapOvr>
    <a:masterClrMapping/>
  </p:clrMapOvr>
  <p:transition spd="slow">
    <p:fade/>
  </p:transition>
</p:sld>
</file>

<file path=ppt/theme/theme1.xml><?xml version="1.0" encoding="utf-8"?>
<a:theme xmlns:a="http://schemas.openxmlformats.org/drawingml/2006/main" name="MSC Theme">
  <a:themeElements>
    <a:clrScheme name="AMC Branding">
      <a:dk1>
        <a:sysClr val="windowText" lastClr="000000"/>
      </a:dk1>
      <a:lt1>
        <a:sysClr val="window" lastClr="FFFFFF"/>
      </a:lt1>
      <a:dk2>
        <a:srgbClr val="525349"/>
      </a:dk2>
      <a:lt2>
        <a:srgbClr val="7F7F73"/>
      </a:lt2>
      <a:accent1>
        <a:srgbClr val="B8B09C"/>
      </a:accent1>
      <a:accent2>
        <a:srgbClr val="DE1F27"/>
      </a:accent2>
      <a:accent3>
        <a:srgbClr val="214292"/>
      </a:accent3>
      <a:accent4>
        <a:srgbClr val="FFC425"/>
      </a:accent4>
      <a:accent5>
        <a:srgbClr val="F26522"/>
      </a:accent5>
      <a:accent6>
        <a:srgbClr val="70AD47"/>
      </a:accent6>
      <a:hlink>
        <a:srgbClr val="0563C1"/>
      </a:hlink>
      <a:folHlink>
        <a:srgbClr val="7F3F98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MSC Theme">
  <a:themeElements>
    <a:clrScheme name="AMC Branding">
      <a:dk1>
        <a:sysClr val="windowText" lastClr="000000"/>
      </a:dk1>
      <a:lt1>
        <a:sysClr val="window" lastClr="FFFFFF"/>
      </a:lt1>
      <a:dk2>
        <a:srgbClr val="525349"/>
      </a:dk2>
      <a:lt2>
        <a:srgbClr val="7F7F73"/>
      </a:lt2>
      <a:accent1>
        <a:srgbClr val="B8B09C"/>
      </a:accent1>
      <a:accent2>
        <a:srgbClr val="DE1F27"/>
      </a:accent2>
      <a:accent3>
        <a:srgbClr val="214292"/>
      </a:accent3>
      <a:accent4>
        <a:srgbClr val="FFC425"/>
      </a:accent4>
      <a:accent5>
        <a:srgbClr val="F26522"/>
      </a:accent5>
      <a:accent6>
        <a:srgbClr val="70AD47"/>
      </a:accent6>
      <a:hlink>
        <a:srgbClr val="0563C1"/>
      </a:hlink>
      <a:folHlink>
        <a:srgbClr val="7F3F98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MSC Theme">
  <a:themeElements>
    <a:clrScheme name="AMC Branding">
      <a:dk1>
        <a:sysClr val="windowText" lastClr="000000"/>
      </a:dk1>
      <a:lt1>
        <a:sysClr val="window" lastClr="FFFFFF"/>
      </a:lt1>
      <a:dk2>
        <a:srgbClr val="525349"/>
      </a:dk2>
      <a:lt2>
        <a:srgbClr val="7F7F73"/>
      </a:lt2>
      <a:accent1>
        <a:srgbClr val="B8B09C"/>
      </a:accent1>
      <a:accent2>
        <a:srgbClr val="DE1F27"/>
      </a:accent2>
      <a:accent3>
        <a:srgbClr val="214292"/>
      </a:accent3>
      <a:accent4>
        <a:srgbClr val="FFC425"/>
      </a:accent4>
      <a:accent5>
        <a:srgbClr val="F26522"/>
      </a:accent5>
      <a:accent6>
        <a:srgbClr val="70AD47"/>
      </a:accent6>
      <a:hlink>
        <a:srgbClr val="0563C1"/>
      </a:hlink>
      <a:folHlink>
        <a:srgbClr val="7F3F98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3_MSC Theme">
  <a:themeElements>
    <a:clrScheme name="AMC Branding">
      <a:dk1>
        <a:sysClr val="windowText" lastClr="000000"/>
      </a:dk1>
      <a:lt1>
        <a:sysClr val="window" lastClr="FFFFFF"/>
      </a:lt1>
      <a:dk2>
        <a:srgbClr val="525349"/>
      </a:dk2>
      <a:lt2>
        <a:srgbClr val="7F7F73"/>
      </a:lt2>
      <a:accent1>
        <a:srgbClr val="B8B09C"/>
      </a:accent1>
      <a:accent2>
        <a:srgbClr val="DE1F27"/>
      </a:accent2>
      <a:accent3>
        <a:srgbClr val="214292"/>
      </a:accent3>
      <a:accent4>
        <a:srgbClr val="FFC425"/>
      </a:accent4>
      <a:accent5>
        <a:srgbClr val="F26522"/>
      </a:accent5>
      <a:accent6>
        <a:srgbClr val="70AD47"/>
      </a:accent6>
      <a:hlink>
        <a:srgbClr val="0563C1"/>
      </a:hlink>
      <a:folHlink>
        <a:srgbClr val="7F3F98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16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4_MSC Theme">
  <a:themeElements>
    <a:clrScheme name="AMC Branding">
      <a:dk1>
        <a:sysClr val="windowText" lastClr="000000"/>
      </a:dk1>
      <a:lt1>
        <a:sysClr val="window" lastClr="FFFFFF"/>
      </a:lt1>
      <a:dk2>
        <a:srgbClr val="525349"/>
      </a:dk2>
      <a:lt2>
        <a:srgbClr val="7F7F73"/>
      </a:lt2>
      <a:accent1>
        <a:srgbClr val="B8B09C"/>
      </a:accent1>
      <a:accent2>
        <a:srgbClr val="DE1F27"/>
      </a:accent2>
      <a:accent3>
        <a:srgbClr val="214292"/>
      </a:accent3>
      <a:accent4>
        <a:srgbClr val="FFC425"/>
      </a:accent4>
      <a:accent5>
        <a:srgbClr val="F26522"/>
      </a:accent5>
      <a:accent6>
        <a:srgbClr val="70AD47"/>
      </a:accent6>
      <a:hlink>
        <a:srgbClr val="0563C1"/>
      </a:hlink>
      <a:folHlink>
        <a:srgbClr val="7F3F98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5_MSC Theme">
  <a:themeElements>
    <a:clrScheme name="AMC Branding">
      <a:dk1>
        <a:sysClr val="windowText" lastClr="000000"/>
      </a:dk1>
      <a:lt1>
        <a:sysClr val="window" lastClr="FFFFFF"/>
      </a:lt1>
      <a:dk2>
        <a:srgbClr val="525349"/>
      </a:dk2>
      <a:lt2>
        <a:srgbClr val="7F7F73"/>
      </a:lt2>
      <a:accent1>
        <a:srgbClr val="B8B09C"/>
      </a:accent1>
      <a:accent2>
        <a:srgbClr val="DE1F27"/>
      </a:accent2>
      <a:accent3>
        <a:srgbClr val="214292"/>
      </a:accent3>
      <a:accent4>
        <a:srgbClr val="FFC425"/>
      </a:accent4>
      <a:accent5>
        <a:srgbClr val="F26522"/>
      </a:accent5>
      <a:accent6>
        <a:srgbClr val="70AD47"/>
      </a:accent6>
      <a:hlink>
        <a:srgbClr val="0563C1"/>
      </a:hlink>
      <a:folHlink>
        <a:srgbClr val="7F3F98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tns:customPropertyEditors xmlns:tns="http://schemas.microsoft.com/office/2006/customDocumentInformationPanel">
  <tns:showOnOpen>false</tns:showOnOpen>
  <tns:defaultPropertyEditorNamespace>Standard properties</tns:defaultPropertyEditorNamespace>
</tns:customPropertyEditor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2264E6EEB9B08439C4CAF57A8376C4E" ma:contentTypeVersion="4" ma:contentTypeDescription="Create a new document." ma:contentTypeScope="" ma:versionID="c80006d61f072a43fd67767b0c42b134">
  <xsd:schema xmlns:xsd="http://www.w3.org/2001/XMLSchema" xmlns:xs="http://www.w3.org/2001/XMLSchema" xmlns:p="http://schemas.microsoft.com/office/2006/metadata/properties" xmlns:ns1="http://schemas.microsoft.com/sharepoint/v3" targetNamespace="http://schemas.microsoft.com/office/2006/metadata/properties" ma:root="true" ma:fieldsID="894058c2a45bc2b97db111a5699d7449" ns1:_="">
    <xsd:import namespace="http://schemas.microsoft.com/sharepoint/v3"/>
    <xsd:element name="properties">
      <xsd:complexType>
        <xsd:sequence>
          <xsd:element name="documentManagement">
            <xsd:complexType>
              <xsd:all>
                <xsd:element ref="ns1:PublishingStartDate" minOccurs="0"/>
                <xsd:element ref="ns1:PublishingExpirationDat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PublishingStartDate" ma:index="8" nillable="true" ma:displayName="Scheduling Start Date" ma:description="Scheduling Start Date is a site column created by the Publishing feature. It is used to specify the date and time on which this page will first appear to site visitors." ma:hidden="true" ma:internalName="PublishingStartDate">
      <xsd:simpleType>
        <xsd:restriction base="dms:Unknown"/>
      </xsd:simpleType>
    </xsd:element>
    <xsd:element name="PublishingExpirationDate" ma:index="9" nillable="true" ma:displayName="Scheduling End Date" ma:description="Scheduling End Date is a site column created by the Publishing feature. It is used to specify the date and time on which this page will no longer appear to site visitors." ma:hidden="true" ma:internalName="PublishingExpirationDat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4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PublishingExpirationDate xmlns="http://schemas.microsoft.com/sharepoint/v3" xsi:nil="true"/>
    <PublishingStartDate xmlns="http://schemas.microsoft.com/sharepoint/v3" xsi:nil="true"/>
  </documentManagement>
</p:properties>
</file>

<file path=customXml/itemProps1.xml><?xml version="1.0" encoding="utf-8"?>
<ds:datastoreItem xmlns:ds="http://schemas.openxmlformats.org/officeDocument/2006/customXml" ds:itemID="{1D9B490E-0250-4FC5-A478-10AD24AAD525}">
  <ds:schemaRefs>
    <ds:schemaRef ds:uri="http://schemas.microsoft.com/office/2006/customDocumentInformationPanel"/>
  </ds:schemaRefs>
</ds:datastoreItem>
</file>

<file path=customXml/itemProps2.xml><?xml version="1.0" encoding="utf-8"?>
<ds:datastoreItem xmlns:ds="http://schemas.openxmlformats.org/officeDocument/2006/customXml" ds:itemID="{384D283E-A245-4FC2-8B74-A890E25CA23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EC6486FF-65CB-499E-AA83-1D0A1646FE5A}">
  <ds:schemaRefs>
    <ds:schemaRef ds:uri="http://schemas.microsoft.com/sharepoint/v3/contenttype/forms"/>
  </ds:schemaRefs>
</ds:datastoreItem>
</file>

<file path=customXml/itemProps4.xml><?xml version="1.0" encoding="utf-8"?>
<ds:datastoreItem xmlns:ds="http://schemas.openxmlformats.org/officeDocument/2006/customXml" ds:itemID="{EE87DDFF-D288-43B3-9099-279B39DE6806}">
  <ds:schemaRefs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schemas.microsoft.com/sharepoint/v3"/>
    <ds:schemaRef ds:uri="http://purl.org/dc/terms/"/>
    <ds:schemaRef ds:uri="http://schemas.openxmlformats.org/package/2006/metadata/core-properties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8956</TotalTime>
  <Words>224</Words>
  <Application>Microsoft Office PowerPoint</Application>
  <PresentationFormat>On-screen Show (4:3)</PresentationFormat>
  <Paragraphs>31</Paragraphs>
  <Slides>4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7</vt:i4>
      </vt:variant>
      <vt:variant>
        <vt:lpstr>Slide Titles</vt:lpstr>
      </vt:variant>
      <vt:variant>
        <vt:i4>4</vt:i4>
      </vt:variant>
    </vt:vector>
  </HeadingPairs>
  <TitlesOfParts>
    <vt:vector size="14" baseType="lpstr">
      <vt:lpstr>Arial</vt:lpstr>
      <vt:lpstr>Calibri</vt:lpstr>
      <vt:lpstr>Wingdings</vt:lpstr>
      <vt:lpstr>MSC Theme</vt:lpstr>
      <vt:lpstr>1_MSC Theme</vt:lpstr>
      <vt:lpstr>2_MSC Theme</vt:lpstr>
      <vt:lpstr>3_MSC Theme</vt:lpstr>
      <vt:lpstr>16_Office Theme</vt:lpstr>
      <vt:lpstr>4_MSC Theme</vt:lpstr>
      <vt:lpstr>5_MSC Theme</vt:lpstr>
      <vt:lpstr>Planning Your CMRP</vt:lpstr>
      <vt:lpstr>CMRP Planning Phase</vt:lpstr>
      <vt:lpstr>CMRP Planning Rules</vt:lpstr>
      <vt:lpstr>Conclusion </vt:lpstr>
    </vt:vector>
  </TitlesOfParts>
  <Company>United States Army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AMC PowerPoint Presentation Template</dc:title>
  <dc:subject>Presentation</dc:subject>
  <dc:creator>Jones, Mark S CTR AMC</dc:creator>
  <cp:lastModifiedBy>Daryl Densford</cp:lastModifiedBy>
  <cp:revision>315</cp:revision>
  <cp:lastPrinted>2020-01-13T23:04:44Z</cp:lastPrinted>
  <dcterms:created xsi:type="dcterms:W3CDTF">2017-05-18T14:22:46Z</dcterms:created>
  <dcterms:modified xsi:type="dcterms:W3CDTF">2020-02-20T00:21:20Z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0x01010072264E6EEB9B08439C4CAF57A8376C4E</vt:lpwstr>
  </property>
</Properties>
</file>